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58" r:id="rId6"/>
    <p:sldId id="271" r:id="rId7"/>
    <p:sldId id="266" r:id="rId8"/>
    <p:sldId id="260" r:id="rId9"/>
    <p:sldId id="273" r:id="rId10"/>
    <p:sldId id="272" r:id="rId11"/>
    <p:sldId id="259" r:id="rId12"/>
    <p:sldId id="275" r:id="rId13"/>
    <p:sldId id="274" r:id="rId14"/>
    <p:sldId id="261" r:id="rId15"/>
    <p:sldId id="277" r:id="rId16"/>
    <p:sldId id="276" r:id="rId17"/>
    <p:sldId id="278" r:id="rId18"/>
    <p:sldId id="288" r:id="rId19"/>
    <p:sldId id="287" r:id="rId20"/>
    <p:sldId id="282" r:id="rId21"/>
    <p:sldId id="284" r:id="rId22"/>
    <p:sldId id="283" r:id="rId23"/>
    <p:sldId id="285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35737-AE44-48F2-B282-3F49C4B12311}" v="302" dt="2023-04-23T09:28:19.045"/>
    <p1510:client id="{12688C8B-F6DF-4B5A-950B-583AF0AE1C6B}" v="1" dt="2023-04-23T10:11:15.297"/>
    <p1510:client id="{131B160E-2D07-C403-D2CF-67F0AE649045}" v="3" dt="2023-04-23T10:33:08.534"/>
    <p1510:client id="{29704C5C-2945-4828-9F4D-36D25FA76F81}" v="18" dt="2023-04-23T10:09:10.276"/>
    <p1510:client id="{3D6FF671-4A88-425A-9AD0-6FF61FBD0C98}" v="6" dt="2023-05-27T18:15:51.799"/>
    <p1510:client id="{43D7ED89-7550-4706-86E1-0377B6CD66AD}" v="2" dt="2023-04-23T10:15:25.770"/>
    <p1510:client id="{5FF3D60A-D65B-49E4-B681-17775B2ECAA7}" v="30" dt="2023-03-21T18:37:42.436"/>
    <p1510:client id="{6DD36A63-2C08-2A41-681E-3CB7030BD37D}" v="233" dt="2023-04-23T11:07:00.682"/>
    <p1510:client id="{81CF708A-2833-4C4B-8C33-53B4ECF1AECA}" v="1001" dt="2023-05-27T18:12:19.503"/>
    <p1510:client id="{AABAD9BE-1791-7A18-C109-CE68CB601297}" v="33" dt="2023-04-23T10:30:17.213"/>
    <p1510:client id="{C9478921-B3B9-47A8-B88D-E6BB6A4135B9}" v="46" dt="2023-04-23T11:12:39.064"/>
    <p1510:client id="{CEBA2BB0-91AC-D400-5E3A-C11EB2EE7D99}" v="1255" dt="2023-03-21T18:28:08.319"/>
    <p1510:client id="{D2ED8A33-6F4A-4DB9-8764-94E9228EFA8A}" v="258" dt="2023-05-27T16:43:41.037"/>
    <p1510:client id="{D68B8D41-0F04-4511-BAE3-D4497B0E71A0}" v="520" dt="2023-04-23T09:56:20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ka Bolarić" userId="S::rebeka.bolaric@skole.hr::c8de25b4-4c82-4da0-b1da-8c805d79d078" providerId="AD" clId="Web-{8693D92F-4965-5621-4686-8BA8324EAAA7}"/>
    <pc:docChg chg="modSld">
      <pc:chgData name="Rebeka Bolarić" userId="S::rebeka.bolaric@skole.hr::c8de25b4-4c82-4da0-b1da-8c805d79d078" providerId="AD" clId="Web-{8693D92F-4965-5621-4686-8BA8324EAAA7}" dt="2023-03-16T20:34:12.767" v="3" actId="20577"/>
      <pc:docMkLst>
        <pc:docMk/>
      </pc:docMkLst>
      <pc:sldChg chg="modTransition">
        <pc:chgData name="Rebeka Bolarić" userId="S::rebeka.bolaric@skole.hr::c8de25b4-4c82-4da0-b1da-8c805d79d078" providerId="AD" clId="Web-{8693D92F-4965-5621-4686-8BA8324EAAA7}" dt="2023-03-16T20:32:41.810" v="0"/>
        <pc:sldMkLst>
          <pc:docMk/>
          <pc:sldMk cId="1215698550" sldId="264"/>
        </pc:sldMkLst>
      </pc:sldChg>
      <pc:sldChg chg="modSp">
        <pc:chgData name="Rebeka Bolarić" userId="S::rebeka.bolaric@skole.hr::c8de25b4-4c82-4da0-b1da-8c805d79d078" providerId="AD" clId="Web-{8693D92F-4965-5621-4686-8BA8324EAAA7}" dt="2023-03-16T20:34:12.767" v="3" actId="20577"/>
        <pc:sldMkLst>
          <pc:docMk/>
          <pc:sldMk cId="951090395" sldId="271"/>
        </pc:sldMkLst>
        <pc:spChg chg="mod">
          <ac:chgData name="Rebeka Bolarić" userId="S::rebeka.bolaric@skole.hr::c8de25b4-4c82-4da0-b1da-8c805d79d078" providerId="AD" clId="Web-{8693D92F-4965-5621-4686-8BA8324EAAA7}" dt="2023-03-16T20:34:04.142" v="2" actId="20577"/>
          <ac:spMkLst>
            <pc:docMk/>
            <pc:sldMk cId="951090395" sldId="271"/>
            <ac:spMk id="3" creationId="{1CA7EA86-B3E8-B3E6-BE36-B424C2DEE041}"/>
          </ac:spMkLst>
        </pc:spChg>
        <pc:spChg chg="mod">
          <ac:chgData name="Rebeka Bolarić" userId="S::rebeka.bolaric@skole.hr::c8de25b4-4c82-4da0-b1da-8c805d79d078" providerId="AD" clId="Web-{8693D92F-4965-5621-4686-8BA8324EAAA7}" dt="2023-03-16T20:34:12.767" v="3" actId="20577"/>
          <ac:spMkLst>
            <pc:docMk/>
            <pc:sldMk cId="951090395" sldId="271"/>
            <ac:spMk id="6" creationId="{2E10EFA1-D85F-124C-4505-1F0806B01156}"/>
          </ac:spMkLst>
        </pc:spChg>
      </pc:sldChg>
    </pc:docChg>
  </pc:docChgLst>
  <pc:docChgLst>
    <pc:chgData name="Rebeka Bolarić" userId="S::rebeka.bolaric@skole.hr::c8de25b4-4c82-4da0-b1da-8c805d79d078" providerId="AD" clId="Web-{650873E8-0F51-24F4-B89A-D0EA2BA49DB7}"/>
    <pc:docChg chg="modSld">
      <pc:chgData name="Rebeka Bolarić" userId="S::rebeka.bolaric@skole.hr::c8de25b4-4c82-4da0-b1da-8c805d79d078" providerId="AD" clId="Web-{650873E8-0F51-24F4-B89A-D0EA2BA49DB7}" dt="2023-03-16T19:24:52.723" v="147"/>
      <pc:docMkLst>
        <pc:docMk/>
      </pc:docMkLst>
      <pc:sldChg chg="addSp delSp modSp">
        <pc:chgData name="Rebeka Bolarić" userId="S::rebeka.bolaric@skole.hr::c8de25b4-4c82-4da0-b1da-8c805d79d078" providerId="AD" clId="Web-{650873E8-0F51-24F4-B89A-D0EA2BA49DB7}" dt="2023-03-16T19:16:39.830" v="23" actId="20577"/>
        <pc:sldMkLst>
          <pc:docMk/>
          <pc:sldMk cId="1215698550" sldId="264"/>
        </pc:sldMkLst>
        <pc:spChg chg="mod">
          <ac:chgData name="Rebeka Bolarić" userId="S::rebeka.bolaric@skole.hr::c8de25b4-4c82-4da0-b1da-8c805d79d078" providerId="AD" clId="Web-{650873E8-0F51-24F4-B89A-D0EA2BA49DB7}" dt="2023-03-16T19:16:39.830" v="23" actId="20577"/>
          <ac:spMkLst>
            <pc:docMk/>
            <pc:sldMk cId="1215698550" sldId="264"/>
            <ac:spMk id="2" creationId="{45FB2FCD-3C96-8284-B061-832E2FF3A234}"/>
          </ac:spMkLst>
        </pc:spChg>
        <pc:spChg chg="mod">
          <ac:chgData name="Rebeka Bolarić" userId="S::rebeka.bolaric@skole.hr::c8de25b4-4c82-4da0-b1da-8c805d79d078" providerId="AD" clId="Web-{650873E8-0F51-24F4-B89A-D0EA2BA49DB7}" dt="2023-03-16T19:15:36.312" v="21"/>
          <ac:spMkLst>
            <pc:docMk/>
            <pc:sldMk cId="1215698550" sldId="264"/>
            <ac:spMk id="9" creationId="{EA2615E6-9AD3-1C8A-D617-70CB21309CA6}"/>
          </ac:spMkLst>
        </pc:spChg>
        <pc:spChg chg="del">
          <ac:chgData name="Rebeka Bolarić" userId="S::rebeka.bolaric@skole.hr::c8de25b4-4c82-4da0-b1da-8c805d79d078" providerId="AD" clId="Web-{650873E8-0F51-24F4-B89A-D0EA2BA49DB7}" dt="2023-03-16T19:15:36.312" v="21"/>
          <ac:spMkLst>
            <pc:docMk/>
            <pc:sldMk cId="1215698550" sldId="264"/>
            <ac:spMk id="36" creationId="{0D7B6173-1D58-48E2-83CF-37350F315F75}"/>
          </ac:spMkLst>
        </pc:spChg>
        <pc:spChg chg="del">
          <ac:chgData name="Rebeka Bolarić" userId="S::rebeka.bolaric@skole.hr::c8de25b4-4c82-4da0-b1da-8c805d79d078" providerId="AD" clId="Web-{650873E8-0F51-24F4-B89A-D0EA2BA49DB7}" dt="2023-03-16T19:15:36.312" v="21"/>
          <ac:spMkLst>
            <pc:docMk/>
            <pc:sldMk cId="1215698550" sldId="264"/>
            <ac:spMk id="38" creationId="{2F36CA75-CFBF-4844-B719-8FE9EBADA9AF}"/>
          </ac:spMkLst>
        </pc:spChg>
        <pc:spChg chg="del">
          <ac:chgData name="Rebeka Bolarić" userId="S::rebeka.bolaric@skole.hr::c8de25b4-4c82-4da0-b1da-8c805d79d078" providerId="AD" clId="Web-{650873E8-0F51-24F4-B89A-D0EA2BA49DB7}" dt="2023-03-16T19:15:36.312" v="21"/>
          <ac:spMkLst>
            <pc:docMk/>
            <pc:sldMk cId="1215698550" sldId="264"/>
            <ac:spMk id="40" creationId="{3D4A84B9-E564-4DD0-97F8-DBF1C460C28A}"/>
          </ac:spMkLst>
        </pc:spChg>
        <pc:spChg chg="del">
          <ac:chgData name="Rebeka Bolarić" userId="S::rebeka.bolaric@skole.hr::c8de25b4-4c82-4da0-b1da-8c805d79d078" providerId="AD" clId="Web-{650873E8-0F51-24F4-B89A-D0EA2BA49DB7}" dt="2023-03-16T19:15:36.312" v="21"/>
          <ac:spMkLst>
            <pc:docMk/>
            <pc:sldMk cId="1215698550" sldId="264"/>
            <ac:spMk id="44" creationId="{102382E0-0A09-46AE-B955-B911CAFE7F00}"/>
          </ac:spMkLst>
        </pc:spChg>
        <pc:spChg chg="del">
          <ac:chgData name="Rebeka Bolarić" userId="S::rebeka.bolaric@skole.hr::c8de25b4-4c82-4da0-b1da-8c805d79d078" providerId="AD" clId="Web-{650873E8-0F51-24F4-B89A-D0EA2BA49DB7}" dt="2023-03-16T19:15:36.312" v="21"/>
          <ac:spMkLst>
            <pc:docMk/>
            <pc:sldMk cId="1215698550" sldId="264"/>
            <ac:spMk id="46" creationId="{7DE75D4A-0965-4973-BE75-DECCAC9A9614}"/>
          </ac:spMkLst>
        </pc:spChg>
        <pc:spChg chg="add">
          <ac:chgData name="Rebeka Bolarić" userId="S::rebeka.bolaric@skole.hr::c8de25b4-4c82-4da0-b1da-8c805d79d078" providerId="AD" clId="Web-{650873E8-0F51-24F4-B89A-D0EA2BA49DB7}" dt="2023-03-16T19:15:36.312" v="21"/>
          <ac:spMkLst>
            <pc:docMk/>
            <pc:sldMk cId="1215698550" sldId="264"/>
            <ac:spMk id="51" creationId="{2172A0AC-3DCE-4672-BCAF-28FEF91F6020}"/>
          </ac:spMkLst>
        </pc:spChg>
        <pc:spChg chg="add">
          <ac:chgData name="Rebeka Bolarić" userId="S::rebeka.bolaric@skole.hr::c8de25b4-4c82-4da0-b1da-8c805d79d078" providerId="AD" clId="Web-{650873E8-0F51-24F4-B89A-D0EA2BA49DB7}" dt="2023-03-16T19:15:36.312" v="21"/>
          <ac:spMkLst>
            <pc:docMk/>
            <pc:sldMk cId="1215698550" sldId="264"/>
            <ac:spMk id="53" creationId="{AE6F1C77-EDC9-4C5F-8C1C-62DD46BDA3C3}"/>
          </ac:spMkLst>
        </pc:spChg>
        <pc:picChg chg="mod">
          <ac:chgData name="Rebeka Bolarić" userId="S::rebeka.bolaric@skole.hr::c8de25b4-4c82-4da0-b1da-8c805d79d078" providerId="AD" clId="Web-{650873E8-0F51-24F4-B89A-D0EA2BA49DB7}" dt="2023-03-16T19:15:36.312" v="21"/>
          <ac:picMkLst>
            <pc:docMk/>
            <pc:sldMk cId="1215698550" sldId="264"/>
            <ac:picMk id="4" creationId="{46C13D03-8CAA-46D2-E4CF-034D185FCCF2}"/>
          </ac:picMkLst>
        </pc:picChg>
        <pc:picChg chg="mod ord">
          <ac:chgData name="Rebeka Bolarić" userId="S::rebeka.bolaric@skole.hr::c8de25b4-4c82-4da0-b1da-8c805d79d078" providerId="AD" clId="Web-{650873E8-0F51-24F4-B89A-D0EA2BA49DB7}" dt="2023-03-16T19:15:36.312" v="21"/>
          <ac:picMkLst>
            <pc:docMk/>
            <pc:sldMk cId="1215698550" sldId="264"/>
            <ac:picMk id="5" creationId="{6C8128AD-A71B-B08B-6AFA-4CE0530E1296}"/>
          </ac:picMkLst>
        </pc:picChg>
        <pc:picChg chg="del">
          <ac:chgData name="Rebeka Bolarić" userId="S::rebeka.bolaric@skole.hr::c8de25b4-4c82-4da0-b1da-8c805d79d078" providerId="AD" clId="Web-{650873E8-0F51-24F4-B89A-D0EA2BA49DB7}" dt="2023-03-16T19:15:36.312" v="21"/>
          <ac:picMkLst>
            <pc:docMk/>
            <pc:sldMk cId="1215698550" sldId="264"/>
            <ac:picMk id="42" creationId="{4A599609-F5C2-4A0B-A992-913F814A631A}"/>
          </ac:picMkLst>
        </pc:picChg>
      </pc:sldChg>
      <pc:sldChg chg="modSp">
        <pc:chgData name="Rebeka Bolarić" userId="S::rebeka.bolaric@skole.hr::c8de25b4-4c82-4da0-b1da-8c805d79d078" providerId="AD" clId="Web-{650873E8-0F51-24F4-B89A-D0EA2BA49DB7}" dt="2023-03-16T19:13:44.933" v="12" actId="20577"/>
        <pc:sldMkLst>
          <pc:docMk/>
          <pc:sldMk cId="951090395" sldId="271"/>
        </pc:sldMkLst>
        <pc:spChg chg="mod">
          <ac:chgData name="Rebeka Bolarić" userId="S::rebeka.bolaric@skole.hr::c8de25b4-4c82-4da0-b1da-8c805d79d078" providerId="AD" clId="Web-{650873E8-0F51-24F4-B89A-D0EA2BA49DB7}" dt="2023-03-16T19:13:44.933" v="12" actId="20577"/>
          <ac:spMkLst>
            <pc:docMk/>
            <pc:sldMk cId="951090395" sldId="271"/>
            <ac:spMk id="3" creationId="{1CA7EA86-B3E8-B3E6-BE36-B424C2DEE041}"/>
          </ac:spMkLst>
        </pc:spChg>
      </pc:sldChg>
      <pc:sldChg chg="modSp">
        <pc:chgData name="Rebeka Bolarić" userId="S::rebeka.bolaric@skole.hr::c8de25b4-4c82-4da0-b1da-8c805d79d078" providerId="AD" clId="Web-{650873E8-0F51-24F4-B89A-D0EA2BA49DB7}" dt="2023-03-16T19:09:10.438" v="4" actId="20577"/>
        <pc:sldMkLst>
          <pc:docMk/>
          <pc:sldMk cId="1240961886" sldId="273"/>
        </pc:sldMkLst>
        <pc:spChg chg="mod">
          <ac:chgData name="Rebeka Bolarić" userId="S::rebeka.bolaric@skole.hr::c8de25b4-4c82-4da0-b1da-8c805d79d078" providerId="AD" clId="Web-{650873E8-0F51-24F4-B89A-D0EA2BA49DB7}" dt="2023-03-16T19:09:10.438" v="4" actId="20577"/>
          <ac:spMkLst>
            <pc:docMk/>
            <pc:sldMk cId="1240961886" sldId="273"/>
            <ac:spMk id="9" creationId="{54ED048F-23EB-C45E-C2FC-66E73AF01147}"/>
          </ac:spMkLst>
        </pc:spChg>
      </pc:sldChg>
      <pc:sldChg chg="addSp delSp modSp mod setBg">
        <pc:chgData name="Rebeka Bolarić" userId="S::rebeka.bolaric@skole.hr::c8de25b4-4c82-4da0-b1da-8c805d79d078" providerId="AD" clId="Web-{650873E8-0F51-24F4-B89A-D0EA2BA49DB7}" dt="2023-03-16T19:24:52.723" v="147"/>
        <pc:sldMkLst>
          <pc:docMk/>
          <pc:sldMk cId="2845435691" sldId="275"/>
        </pc:sldMkLst>
        <pc:spChg chg="mod">
          <ac:chgData name="Rebeka Bolarić" userId="S::rebeka.bolaric@skole.hr::c8de25b4-4c82-4da0-b1da-8c805d79d078" providerId="AD" clId="Web-{650873E8-0F51-24F4-B89A-D0EA2BA49DB7}" dt="2023-03-16T19:17:08.018" v="24"/>
          <ac:spMkLst>
            <pc:docMk/>
            <pc:sldMk cId="2845435691" sldId="275"/>
            <ac:spMk id="2" creationId="{0C338BF8-02D2-56B7-EDBA-B2A60683A67D}"/>
          </ac:spMkLst>
        </pc:spChg>
        <pc:spChg chg="del">
          <ac:chgData name="Rebeka Bolarić" userId="S::rebeka.bolaric@skole.hr::c8de25b4-4c82-4da0-b1da-8c805d79d078" providerId="AD" clId="Web-{650873E8-0F51-24F4-B89A-D0EA2BA49DB7}" dt="2023-03-16T19:14:45.544" v="19"/>
          <ac:spMkLst>
            <pc:docMk/>
            <pc:sldMk cId="2845435691" sldId="275"/>
            <ac:spMk id="3" creationId="{1CC6FA99-8DF8-473F-ECA0-8C74CD1D1A32}"/>
          </ac:spMkLst>
        </pc:spChg>
        <pc:spChg chg="add mod">
          <ac:chgData name="Rebeka Bolarić" userId="S::rebeka.bolaric@skole.hr::c8de25b4-4c82-4da0-b1da-8c805d79d078" providerId="AD" clId="Web-{650873E8-0F51-24F4-B89A-D0EA2BA49DB7}" dt="2023-03-16T19:24:52.723" v="147"/>
          <ac:spMkLst>
            <pc:docMk/>
            <pc:sldMk cId="2845435691" sldId="275"/>
            <ac:spMk id="9" creationId="{7294930E-5469-1CFA-C19D-FFADCD12BF91}"/>
          </ac:spMkLst>
        </pc:spChg>
        <pc:spChg chg="add del">
          <ac:chgData name="Rebeka Bolarić" userId="S::rebeka.bolaric@skole.hr::c8de25b4-4c82-4da0-b1da-8c805d79d078" providerId="AD" clId="Web-{650873E8-0F51-24F4-B89A-D0EA2BA49DB7}" dt="2023-03-16T19:24:52.723" v="147"/>
          <ac:spMkLst>
            <pc:docMk/>
            <pc:sldMk cId="2845435691" sldId="275"/>
            <ac:spMk id="12" creationId="{2172A0AC-3DCE-4672-BCAF-28FEF91F6020}"/>
          </ac:spMkLst>
        </pc:spChg>
        <pc:spChg chg="add del">
          <ac:chgData name="Rebeka Bolarić" userId="S::rebeka.bolaric@skole.hr::c8de25b4-4c82-4da0-b1da-8c805d79d078" providerId="AD" clId="Web-{650873E8-0F51-24F4-B89A-D0EA2BA49DB7}" dt="2023-03-16T19:24:52.723" v="147"/>
          <ac:spMkLst>
            <pc:docMk/>
            <pc:sldMk cId="2845435691" sldId="275"/>
            <ac:spMk id="14" creationId="{AE6F1C77-EDC9-4C5F-8C1C-62DD46BDA3C3}"/>
          </ac:spMkLst>
        </pc:spChg>
        <pc:spChg chg="add">
          <ac:chgData name="Rebeka Bolarić" userId="S::rebeka.bolaric@skole.hr::c8de25b4-4c82-4da0-b1da-8c805d79d078" providerId="AD" clId="Web-{650873E8-0F51-24F4-B89A-D0EA2BA49DB7}" dt="2023-03-16T19:24:52.723" v="147"/>
          <ac:spMkLst>
            <pc:docMk/>
            <pc:sldMk cId="2845435691" sldId="275"/>
            <ac:spMk id="19" creationId="{2172A0AC-3DCE-4672-BCAF-28FEF91F6020}"/>
          </ac:spMkLst>
        </pc:spChg>
        <pc:spChg chg="add">
          <ac:chgData name="Rebeka Bolarić" userId="S::rebeka.bolaric@skole.hr::c8de25b4-4c82-4da0-b1da-8c805d79d078" providerId="AD" clId="Web-{650873E8-0F51-24F4-B89A-D0EA2BA49DB7}" dt="2023-03-16T19:24:52.723" v="147"/>
          <ac:spMkLst>
            <pc:docMk/>
            <pc:sldMk cId="2845435691" sldId="275"/>
            <ac:spMk id="21" creationId="{AE6F1C77-EDC9-4C5F-8C1C-62DD46BDA3C3}"/>
          </ac:spMkLst>
        </pc:spChg>
        <pc:picChg chg="add mod ord">
          <ac:chgData name="Rebeka Bolarić" userId="S::rebeka.bolaric@skole.hr::c8de25b4-4c82-4da0-b1da-8c805d79d078" providerId="AD" clId="Web-{650873E8-0F51-24F4-B89A-D0EA2BA49DB7}" dt="2023-03-16T19:17:08.018" v="24"/>
          <ac:picMkLst>
            <pc:docMk/>
            <pc:sldMk cId="2845435691" sldId="275"/>
            <ac:picMk id="4" creationId="{83B7A960-8A9B-4844-477F-BD43C1956954}"/>
          </ac:picMkLst>
        </pc:picChg>
        <pc:picChg chg="add mod ord">
          <ac:chgData name="Rebeka Bolarić" userId="S::rebeka.bolaric@skole.hr::c8de25b4-4c82-4da0-b1da-8c805d79d078" providerId="AD" clId="Web-{650873E8-0F51-24F4-B89A-D0EA2BA49DB7}" dt="2023-03-16T19:17:08.018" v="24"/>
          <ac:picMkLst>
            <pc:docMk/>
            <pc:sldMk cId="2845435691" sldId="275"/>
            <ac:picMk id="5" creationId="{E6495E08-F2DD-C140-5070-BA87E3005452}"/>
          </ac:picMkLst>
        </pc:picChg>
      </pc:sldChg>
    </pc:docChg>
  </pc:docChgLst>
  <pc:docChgLst>
    <pc:chgData name="Rebeka Bolarić" userId="S::rebeka.bolaric@skole.hr::c8de25b4-4c82-4da0-b1da-8c805d79d078" providerId="AD" clId="Web-{3D6FF671-4A88-425A-9AD0-6FF61FBD0C98}"/>
    <pc:docChg chg="modSld">
      <pc:chgData name="Rebeka Bolarić" userId="S::rebeka.bolaric@skole.hr::c8de25b4-4c82-4da0-b1da-8c805d79d078" providerId="AD" clId="Web-{3D6FF671-4A88-425A-9AD0-6FF61FBD0C98}" dt="2023-05-27T18:15:51.799" v="5" actId="1076"/>
      <pc:docMkLst>
        <pc:docMk/>
      </pc:docMkLst>
      <pc:sldChg chg="modSp">
        <pc:chgData name="Rebeka Bolarić" userId="S::rebeka.bolaric@skole.hr::c8de25b4-4c82-4da0-b1da-8c805d79d078" providerId="AD" clId="Web-{3D6FF671-4A88-425A-9AD0-6FF61FBD0C98}" dt="2023-05-27T18:15:51.799" v="5" actId="1076"/>
        <pc:sldMkLst>
          <pc:docMk/>
          <pc:sldMk cId="951090395" sldId="271"/>
        </pc:sldMkLst>
        <pc:spChg chg="mod">
          <ac:chgData name="Rebeka Bolarić" userId="S::rebeka.bolaric@skole.hr::c8de25b4-4c82-4da0-b1da-8c805d79d078" providerId="AD" clId="Web-{3D6FF671-4A88-425A-9AD0-6FF61FBD0C98}" dt="2023-05-27T18:15:51.799" v="5" actId="1076"/>
          <ac:spMkLst>
            <pc:docMk/>
            <pc:sldMk cId="951090395" sldId="271"/>
            <ac:spMk id="6" creationId="{2E10EFA1-D85F-124C-4505-1F0806B01156}"/>
          </ac:spMkLst>
        </pc:spChg>
      </pc:sldChg>
    </pc:docChg>
  </pc:docChgLst>
  <pc:docChgLst>
    <pc:chgData name="Rebeka Bolarić" userId="S::rebeka.bolaric@skole.hr::c8de25b4-4c82-4da0-b1da-8c805d79d078" providerId="AD" clId="Web-{131B160E-2D07-C403-D2CF-67F0AE649045}"/>
    <pc:docChg chg="modSld">
      <pc:chgData name="Rebeka Bolarić" userId="S::rebeka.bolaric@skole.hr::c8de25b4-4c82-4da0-b1da-8c805d79d078" providerId="AD" clId="Web-{131B160E-2D07-C403-D2CF-67F0AE649045}" dt="2023-04-23T10:33:08.534" v="2"/>
      <pc:docMkLst>
        <pc:docMk/>
      </pc:docMkLst>
      <pc:sldChg chg="modTransition">
        <pc:chgData name="Rebeka Bolarić" userId="S::rebeka.bolaric@skole.hr::c8de25b4-4c82-4da0-b1da-8c805d79d078" providerId="AD" clId="Web-{131B160E-2D07-C403-D2CF-67F0AE649045}" dt="2023-04-23T10:33:08.534" v="2"/>
        <pc:sldMkLst>
          <pc:docMk/>
          <pc:sldMk cId="639784315" sldId="257"/>
        </pc:sldMkLst>
      </pc:sldChg>
    </pc:docChg>
  </pc:docChgLst>
  <pc:docChgLst>
    <pc:chgData name="Rebeka Bolarić" userId="S::rebeka.bolaric@skole.hr::c8de25b4-4c82-4da0-b1da-8c805d79d078" providerId="AD" clId="Web-{744D0A39-8B19-BB11-2494-C041246D142B}"/>
    <pc:docChg chg="modSld">
      <pc:chgData name="Rebeka Bolarić" userId="S::rebeka.bolaric@skole.hr::c8de25b4-4c82-4da0-b1da-8c805d79d078" providerId="AD" clId="Web-{744D0A39-8B19-BB11-2494-C041246D142B}" dt="2023-03-16T18:42:42.993" v="17" actId="1076"/>
      <pc:docMkLst>
        <pc:docMk/>
      </pc:docMkLst>
      <pc:sldChg chg="addSp modSp">
        <pc:chgData name="Rebeka Bolarić" userId="S::rebeka.bolaric@skole.hr::c8de25b4-4c82-4da0-b1da-8c805d79d078" providerId="AD" clId="Web-{744D0A39-8B19-BB11-2494-C041246D142B}" dt="2023-03-16T18:42:42.993" v="17" actId="1076"/>
        <pc:sldMkLst>
          <pc:docMk/>
          <pc:sldMk cId="109857222" sldId="256"/>
        </pc:sldMkLst>
        <pc:spChg chg="mod">
          <ac:chgData name="Rebeka Bolarić" userId="S::rebeka.bolaric@skole.hr::c8de25b4-4c82-4da0-b1da-8c805d79d078" providerId="AD" clId="Web-{744D0A39-8B19-BB11-2494-C041246D142B}" dt="2023-03-16T18:36:53.624" v="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Rebeka Bolarić" userId="S::rebeka.bolaric@skole.hr::c8de25b4-4c82-4da0-b1da-8c805d79d078" providerId="AD" clId="Web-{744D0A39-8B19-BB11-2494-C041246D142B}" dt="2023-03-16T18:41:35.788" v="9" actId="20577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Rebeka Bolarić" userId="S::rebeka.bolaric@skole.hr::c8de25b4-4c82-4da0-b1da-8c805d79d078" providerId="AD" clId="Web-{744D0A39-8B19-BB11-2494-C041246D142B}" dt="2023-03-16T18:42:42.993" v="17" actId="1076"/>
          <ac:picMkLst>
            <pc:docMk/>
            <pc:sldMk cId="109857222" sldId="256"/>
            <ac:picMk id="4" creationId="{30706619-CAC5-0704-74F4-04BAA7F830C9}"/>
          </ac:picMkLst>
        </pc:picChg>
        <pc:picChg chg="add mod">
          <ac:chgData name="Rebeka Bolarić" userId="S::rebeka.bolaric@skole.hr::c8de25b4-4c82-4da0-b1da-8c805d79d078" providerId="AD" clId="Web-{744D0A39-8B19-BB11-2494-C041246D142B}" dt="2023-03-16T18:42:40.353" v="16" actId="1076"/>
          <ac:picMkLst>
            <pc:docMk/>
            <pc:sldMk cId="109857222" sldId="256"/>
            <ac:picMk id="5" creationId="{13FEDCCB-DCB9-5BA4-EF2A-92BF04440893}"/>
          </ac:picMkLst>
        </pc:picChg>
        <pc:picChg chg="add mod">
          <ac:chgData name="Rebeka Bolarić" userId="S::rebeka.bolaric@skole.hr::c8de25b4-4c82-4da0-b1da-8c805d79d078" providerId="AD" clId="Web-{744D0A39-8B19-BB11-2494-C041246D142B}" dt="2023-03-16T18:42:38.946" v="15" actId="1076"/>
          <ac:picMkLst>
            <pc:docMk/>
            <pc:sldMk cId="109857222" sldId="256"/>
            <ac:picMk id="6" creationId="{940E96AC-C10C-05F0-C254-0458D68C5314}"/>
          </ac:picMkLst>
        </pc:picChg>
        <pc:picChg chg="add mod">
          <ac:chgData name="Rebeka Bolarić" userId="S::rebeka.bolaric@skole.hr::c8de25b4-4c82-4da0-b1da-8c805d79d078" providerId="AD" clId="Web-{744D0A39-8B19-BB11-2494-C041246D142B}" dt="2023-03-16T18:42:37.665" v="14" actId="1076"/>
          <ac:picMkLst>
            <pc:docMk/>
            <pc:sldMk cId="109857222" sldId="256"/>
            <ac:picMk id="7" creationId="{D4F7A1E7-A7FF-EBD2-3E19-7E11192BD67C}"/>
          </ac:picMkLst>
        </pc:picChg>
      </pc:sldChg>
    </pc:docChg>
  </pc:docChgLst>
  <pc:docChgLst>
    <pc:chgData name="Rebeka Bolarić" userId="S::rebeka.bolaric@skole.hr::c8de25b4-4c82-4da0-b1da-8c805d79d078" providerId="AD" clId="Web-{D2ED8A33-6F4A-4DB9-8764-94E9228EFA8A}"/>
    <pc:docChg chg="modSld">
      <pc:chgData name="Rebeka Bolarić" userId="S::rebeka.bolaric@skole.hr::c8de25b4-4c82-4da0-b1da-8c805d79d078" providerId="AD" clId="Web-{D2ED8A33-6F4A-4DB9-8764-94E9228EFA8A}" dt="2023-05-27T16:43:41.037" v="257" actId="20577"/>
      <pc:docMkLst>
        <pc:docMk/>
      </pc:docMkLst>
      <pc:sldChg chg="modSp">
        <pc:chgData name="Rebeka Bolarić" userId="S::rebeka.bolaric@skole.hr::c8de25b4-4c82-4da0-b1da-8c805d79d078" providerId="AD" clId="Web-{D2ED8A33-6F4A-4DB9-8764-94E9228EFA8A}" dt="2023-05-27T16:39:37.935" v="191" actId="20577"/>
        <pc:sldMkLst>
          <pc:docMk/>
          <pc:sldMk cId="1215698550" sldId="264"/>
        </pc:sldMkLst>
        <pc:spChg chg="mod">
          <ac:chgData name="Rebeka Bolarić" userId="S::rebeka.bolaric@skole.hr::c8de25b4-4c82-4da0-b1da-8c805d79d078" providerId="AD" clId="Web-{D2ED8A33-6F4A-4DB9-8764-94E9228EFA8A}" dt="2023-05-27T16:39:37.935" v="191" actId="20577"/>
          <ac:spMkLst>
            <pc:docMk/>
            <pc:sldMk cId="1215698550" sldId="264"/>
            <ac:spMk id="9" creationId="{EA2615E6-9AD3-1C8A-D617-70CB21309CA6}"/>
          </ac:spMkLst>
        </pc:spChg>
      </pc:sldChg>
      <pc:sldChg chg="modSp">
        <pc:chgData name="Rebeka Bolarić" userId="S::rebeka.bolaric@skole.hr::c8de25b4-4c82-4da0-b1da-8c805d79d078" providerId="AD" clId="Web-{D2ED8A33-6F4A-4DB9-8764-94E9228EFA8A}" dt="2023-05-27T16:43:41.037" v="257" actId="20577"/>
        <pc:sldMkLst>
          <pc:docMk/>
          <pc:sldMk cId="951090395" sldId="271"/>
        </pc:sldMkLst>
        <pc:spChg chg="mod">
          <ac:chgData name="Rebeka Bolarić" userId="S::rebeka.bolaric@skole.hr::c8de25b4-4c82-4da0-b1da-8c805d79d078" providerId="AD" clId="Web-{D2ED8A33-6F4A-4DB9-8764-94E9228EFA8A}" dt="2023-05-27T16:43:41.037" v="257" actId="20577"/>
          <ac:spMkLst>
            <pc:docMk/>
            <pc:sldMk cId="951090395" sldId="271"/>
            <ac:spMk id="3" creationId="{1CA7EA86-B3E8-B3E6-BE36-B424C2DEE041}"/>
          </ac:spMkLst>
        </pc:spChg>
        <pc:picChg chg="mod">
          <ac:chgData name="Rebeka Bolarić" userId="S::rebeka.bolaric@skole.hr::c8de25b4-4c82-4da0-b1da-8c805d79d078" providerId="AD" clId="Web-{D2ED8A33-6F4A-4DB9-8764-94E9228EFA8A}" dt="2023-05-27T16:40:24.202" v="192" actId="14100"/>
          <ac:picMkLst>
            <pc:docMk/>
            <pc:sldMk cId="951090395" sldId="271"/>
            <ac:picMk id="5" creationId="{00EFB06A-9DB8-FC15-F0A9-F088864DB95D}"/>
          </ac:picMkLst>
        </pc:picChg>
      </pc:sldChg>
    </pc:docChg>
  </pc:docChgLst>
  <pc:docChgLst>
    <pc:chgData name="Rebeka Bolarić" userId="S::rebeka.bolaric@skole.hr::c8de25b4-4c82-4da0-b1da-8c805d79d078" providerId="AD" clId="Web-{AABAD9BE-1791-7A18-C109-CE68CB601297}"/>
    <pc:docChg chg="delSld modSld modMainMaster">
      <pc:chgData name="Rebeka Bolarić" userId="S::rebeka.bolaric@skole.hr::c8de25b4-4c82-4da0-b1da-8c805d79d078" providerId="AD" clId="Web-{AABAD9BE-1791-7A18-C109-CE68CB601297}" dt="2023-04-23T10:30:17.213" v="32"/>
      <pc:docMkLst>
        <pc:docMk/>
      </pc:docMkLst>
      <pc:sldChg chg="modTransition">
        <pc:chgData name="Rebeka Bolarić" userId="S::rebeka.bolaric@skole.hr::c8de25b4-4c82-4da0-b1da-8c805d79d078" providerId="AD" clId="Web-{AABAD9BE-1791-7A18-C109-CE68CB601297}" dt="2023-04-23T10:26:34.802" v="27"/>
        <pc:sldMkLst>
          <pc:docMk/>
          <pc:sldMk cId="109857222" sldId="256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30:06.104" v="31"/>
        <pc:sldMkLst>
          <pc:docMk/>
          <pc:sldMk cId="639784315" sldId="257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2459891186" sldId="258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3639610764" sldId="259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554692759" sldId="260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1106547452" sldId="261"/>
        </pc:sldMkLst>
      </pc:sldChg>
      <pc:sldChg chg="del">
        <pc:chgData name="Rebeka Bolarić" userId="S::rebeka.bolaric@skole.hr::c8de25b4-4c82-4da0-b1da-8c805d79d078" providerId="AD" clId="Web-{AABAD9BE-1791-7A18-C109-CE68CB601297}" dt="2023-04-23T10:20:14.185" v="1"/>
        <pc:sldMkLst>
          <pc:docMk/>
          <pc:sldMk cId="4829924" sldId="262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485828137" sldId="263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30:17.213" v="32"/>
        <pc:sldMkLst>
          <pc:docMk/>
          <pc:sldMk cId="1215698550" sldId="264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2529716735" sldId="265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3535945272" sldId="266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951090395" sldId="271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3880256981" sldId="272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1240961886" sldId="273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2169643994" sldId="274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2845435691" sldId="275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6:19.771" v="26"/>
        <pc:sldMkLst>
          <pc:docMk/>
          <pc:sldMk cId="1241041887" sldId="276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2290779547" sldId="277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385132896" sldId="278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3555767191" sldId="280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2699284819" sldId="282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4219046847" sldId="283"/>
        </pc:sldMkLst>
      </pc:sldChg>
      <pc:sldChg chg="modTransition">
        <pc:chgData name="Rebeka Bolarić" userId="S::rebeka.bolaric@skole.hr::c8de25b4-4c82-4da0-b1da-8c805d79d078" providerId="AD" clId="Web-{AABAD9BE-1791-7A18-C109-CE68CB601297}" dt="2023-04-23T10:25:52.536" v="25"/>
        <pc:sldMkLst>
          <pc:docMk/>
          <pc:sldMk cId="2494250871" sldId="284"/>
        </pc:sldMkLst>
      </pc:sldChg>
      <pc:sldMasterChg chg="modTransition modSldLayout">
        <pc:chgData name="Rebeka Bolarić" userId="S::rebeka.bolaric@skole.hr::c8de25b4-4c82-4da0-b1da-8c805d79d078" providerId="AD" clId="Web-{AABAD9BE-1791-7A18-C109-CE68CB601297}" dt="2023-04-23T10:25:52.536" v="25"/>
        <pc:sldMasterMkLst>
          <pc:docMk/>
          <pc:sldMasterMk cId="1387554348" sldId="2147483672"/>
        </pc:sldMasterMkLst>
        <pc:sldLayoutChg chg="modTransition">
          <pc:chgData name="Rebeka Bolarić" userId="S::rebeka.bolaric@skole.hr::c8de25b4-4c82-4da0-b1da-8c805d79d078" providerId="AD" clId="Web-{AABAD9BE-1791-7A18-C109-CE68CB601297}" dt="2023-04-23T10:25:52.536" v="25"/>
          <pc:sldLayoutMkLst>
            <pc:docMk/>
            <pc:sldMasterMk cId="1387554348" sldId="2147483672"/>
            <pc:sldLayoutMk cId="3926399069" sldId="2147483673"/>
          </pc:sldLayoutMkLst>
        </pc:sldLayoutChg>
        <pc:sldLayoutChg chg="modTransition">
          <pc:chgData name="Rebeka Bolarić" userId="S::rebeka.bolaric@skole.hr::c8de25b4-4c82-4da0-b1da-8c805d79d078" providerId="AD" clId="Web-{AABAD9BE-1791-7A18-C109-CE68CB601297}" dt="2023-04-23T10:25:52.536" v="25"/>
          <pc:sldLayoutMkLst>
            <pc:docMk/>
            <pc:sldMasterMk cId="1387554348" sldId="2147483672"/>
            <pc:sldLayoutMk cId="3854396160" sldId="2147483674"/>
          </pc:sldLayoutMkLst>
        </pc:sldLayoutChg>
        <pc:sldLayoutChg chg="modTransition">
          <pc:chgData name="Rebeka Bolarić" userId="S::rebeka.bolaric@skole.hr::c8de25b4-4c82-4da0-b1da-8c805d79d078" providerId="AD" clId="Web-{AABAD9BE-1791-7A18-C109-CE68CB601297}" dt="2023-04-23T10:25:52.536" v="25"/>
          <pc:sldLayoutMkLst>
            <pc:docMk/>
            <pc:sldMasterMk cId="1387554348" sldId="2147483672"/>
            <pc:sldLayoutMk cId="2926291657" sldId="2147483675"/>
          </pc:sldLayoutMkLst>
        </pc:sldLayoutChg>
        <pc:sldLayoutChg chg="modTransition">
          <pc:chgData name="Rebeka Bolarić" userId="S::rebeka.bolaric@skole.hr::c8de25b4-4c82-4da0-b1da-8c805d79d078" providerId="AD" clId="Web-{AABAD9BE-1791-7A18-C109-CE68CB601297}" dt="2023-04-23T10:25:52.536" v="25"/>
          <pc:sldLayoutMkLst>
            <pc:docMk/>
            <pc:sldMasterMk cId="1387554348" sldId="2147483672"/>
            <pc:sldLayoutMk cId="3396470292" sldId="2147483676"/>
          </pc:sldLayoutMkLst>
        </pc:sldLayoutChg>
        <pc:sldLayoutChg chg="modTransition">
          <pc:chgData name="Rebeka Bolarić" userId="S::rebeka.bolaric@skole.hr::c8de25b4-4c82-4da0-b1da-8c805d79d078" providerId="AD" clId="Web-{AABAD9BE-1791-7A18-C109-CE68CB601297}" dt="2023-04-23T10:25:52.536" v="25"/>
          <pc:sldLayoutMkLst>
            <pc:docMk/>
            <pc:sldMasterMk cId="1387554348" sldId="2147483672"/>
            <pc:sldLayoutMk cId="1507696422" sldId="2147483677"/>
          </pc:sldLayoutMkLst>
        </pc:sldLayoutChg>
        <pc:sldLayoutChg chg="modTransition">
          <pc:chgData name="Rebeka Bolarić" userId="S::rebeka.bolaric@skole.hr::c8de25b4-4c82-4da0-b1da-8c805d79d078" providerId="AD" clId="Web-{AABAD9BE-1791-7A18-C109-CE68CB601297}" dt="2023-04-23T10:25:52.536" v="25"/>
          <pc:sldLayoutMkLst>
            <pc:docMk/>
            <pc:sldMasterMk cId="1387554348" sldId="2147483672"/>
            <pc:sldLayoutMk cId="3308720923" sldId="2147483678"/>
          </pc:sldLayoutMkLst>
        </pc:sldLayoutChg>
        <pc:sldLayoutChg chg="modTransition">
          <pc:chgData name="Rebeka Bolarić" userId="S::rebeka.bolaric@skole.hr::c8de25b4-4c82-4da0-b1da-8c805d79d078" providerId="AD" clId="Web-{AABAD9BE-1791-7A18-C109-CE68CB601297}" dt="2023-04-23T10:25:52.536" v="25"/>
          <pc:sldLayoutMkLst>
            <pc:docMk/>
            <pc:sldMasterMk cId="1387554348" sldId="2147483672"/>
            <pc:sldLayoutMk cId="2164907444" sldId="2147483679"/>
          </pc:sldLayoutMkLst>
        </pc:sldLayoutChg>
        <pc:sldLayoutChg chg="modTransition">
          <pc:chgData name="Rebeka Bolarić" userId="S::rebeka.bolaric@skole.hr::c8de25b4-4c82-4da0-b1da-8c805d79d078" providerId="AD" clId="Web-{AABAD9BE-1791-7A18-C109-CE68CB601297}" dt="2023-04-23T10:25:52.536" v="25"/>
          <pc:sldLayoutMkLst>
            <pc:docMk/>
            <pc:sldMasterMk cId="1387554348" sldId="2147483672"/>
            <pc:sldLayoutMk cId="3173074051" sldId="2147483680"/>
          </pc:sldLayoutMkLst>
        </pc:sldLayoutChg>
        <pc:sldLayoutChg chg="modTransition">
          <pc:chgData name="Rebeka Bolarić" userId="S::rebeka.bolaric@skole.hr::c8de25b4-4c82-4da0-b1da-8c805d79d078" providerId="AD" clId="Web-{AABAD9BE-1791-7A18-C109-CE68CB601297}" dt="2023-04-23T10:25:52.536" v="25"/>
          <pc:sldLayoutMkLst>
            <pc:docMk/>
            <pc:sldMasterMk cId="1387554348" sldId="2147483672"/>
            <pc:sldLayoutMk cId="1454772929" sldId="2147483681"/>
          </pc:sldLayoutMkLst>
        </pc:sldLayoutChg>
        <pc:sldLayoutChg chg="modTransition">
          <pc:chgData name="Rebeka Bolarić" userId="S::rebeka.bolaric@skole.hr::c8de25b4-4c82-4da0-b1da-8c805d79d078" providerId="AD" clId="Web-{AABAD9BE-1791-7A18-C109-CE68CB601297}" dt="2023-04-23T10:25:52.536" v="25"/>
          <pc:sldLayoutMkLst>
            <pc:docMk/>
            <pc:sldMasterMk cId="1387554348" sldId="2147483672"/>
            <pc:sldLayoutMk cId="373414573" sldId="2147483682"/>
          </pc:sldLayoutMkLst>
        </pc:sldLayoutChg>
        <pc:sldLayoutChg chg="modTransition">
          <pc:chgData name="Rebeka Bolarić" userId="S::rebeka.bolaric@skole.hr::c8de25b4-4c82-4da0-b1da-8c805d79d078" providerId="AD" clId="Web-{AABAD9BE-1791-7A18-C109-CE68CB601297}" dt="2023-04-23T10:25:52.536" v="25"/>
          <pc:sldLayoutMkLst>
            <pc:docMk/>
            <pc:sldMasterMk cId="1387554348" sldId="2147483672"/>
            <pc:sldLayoutMk cId="65774983" sldId="2147483683"/>
          </pc:sldLayoutMkLst>
        </pc:sldLayoutChg>
      </pc:sldMasterChg>
    </pc:docChg>
  </pc:docChgLst>
  <pc:docChgLst>
    <pc:chgData name="Rebeka Bolarić" userId="S::rebeka.bolaric@skole.hr::c8de25b4-4c82-4da0-b1da-8c805d79d078" providerId="AD" clId="Web-{81F42FDB-0437-BE02-C2CE-F2DCDABC2E2F}"/>
    <pc:docChg chg="addSld delSld modSld">
      <pc:chgData name="Rebeka Bolarić" userId="S::rebeka.bolaric@skole.hr::c8de25b4-4c82-4da0-b1da-8c805d79d078" providerId="AD" clId="Web-{81F42FDB-0437-BE02-C2CE-F2DCDABC2E2F}" dt="2023-03-16T15:41:59.885" v="135"/>
      <pc:docMkLst>
        <pc:docMk/>
      </pc:docMkLst>
      <pc:sldChg chg="addSp delSp modSp">
        <pc:chgData name="Rebeka Bolarić" userId="S::rebeka.bolaric@skole.hr::c8de25b4-4c82-4da0-b1da-8c805d79d078" providerId="AD" clId="Web-{81F42FDB-0437-BE02-C2CE-F2DCDABC2E2F}" dt="2023-03-16T15:14:14.201" v="14"/>
        <pc:sldMkLst>
          <pc:docMk/>
          <pc:sldMk cId="485828137" sldId="263"/>
        </pc:sldMkLst>
        <pc:spChg chg="add del mod">
          <ac:chgData name="Rebeka Bolarić" userId="S::rebeka.bolaric@skole.hr::c8de25b4-4c82-4da0-b1da-8c805d79d078" providerId="AD" clId="Web-{81F42FDB-0437-BE02-C2CE-F2DCDABC2E2F}" dt="2023-03-16T15:14:14.201" v="14"/>
          <ac:spMkLst>
            <pc:docMk/>
            <pc:sldMk cId="485828137" sldId="263"/>
            <ac:spMk id="3" creationId="{E8CD74E7-5548-461A-451E-6C0B9B80E995}"/>
          </ac:spMkLst>
        </pc:spChg>
        <pc:picChg chg="add del mod">
          <ac:chgData name="Rebeka Bolarić" userId="S::rebeka.bolaric@skole.hr::c8de25b4-4c82-4da0-b1da-8c805d79d078" providerId="AD" clId="Web-{81F42FDB-0437-BE02-C2CE-F2DCDABC2E2F}" dt="2023-03-16T15:14:12.920" v="13"/>
          <ac:picMkLst>
            <pc:docMk/>
            <pc:sldMk cId="485828137" sldId="263"/>
            <ac:picMk id="7" creationId="{F6A4C564-B0DA-E41D-6FC7-399EA089B2A4}"/>
          </ac:picMkLst>
        </pc:picChg>
      </pc:sldChg>
      <pc:sldChg chg="addSp delSp modSp del mod setBg">
        <pc:chgData name="Rebeka Bolarić" userId="S::rebeka.bolaric@skole.hr::c8de25b4-4c82-4da0-b1da-8c805d79d078" providerId="AD" clId="Web-{81F42FDB-0437-BE02-C2CE-F2DCDABC2E2F}" dt="2023-03-16T15:17:12.102" v="28"/>
        <pc:sldMkLst>
          <pc:docMk/>
          <pc:sldMk cId="1050189022" sldId="264"/>
        </pc:sldMkLst>
        <pc:spChg chg="mod ord">
          <ac:chgData name="Rebeka Bolarić" userId="S::rebeka.bolaric@skole.hr::c8de25b4-4c82-4da0-b1da-8c805d79d078" providerId="AD" clId="Web-{81F42FDB-0437-BE02-C2CE-F2DCDABC2E2F}" dt="2023-03-16T15:16:17.349" v="24" actId="20577"/>
          <ac:spMkLst>
            <pc:docMk/>
            <pc:sldMk cId="1050189022" sldId="264"/>
            <ac:spMk id="2" creationId="{EFE2B028-503A-10BE-145F-B6D020F6440F}"/>
          </ac:spMkLst>
        </pc:spChg>
        <pc:spChg chg="del">
          <ac:chgData name="Rebeka Bolarić" userId="S::rebeka.bolaric@skole.hr::c8de25b4-4c82-4da0-b1da-8c805d79d078" providerId="AD" clId="Web-{81F42FDB-0437-BE02-C2CE-F2DCDABC2E2F}" dt="2023-03-16T15:14:09.092" v="12"/>
          <ac:spMkLst>
            <pc:docMk/>
            <pc:sldMk cId="1050189022" sldId="264"/>
            <ac:spMk id="3" creationId="{89F5A4A2-A49B-22E2-DA3F-6EA367D7F7F4}"/>
          </ac:spMkLst>
        </pc:spChg>
        <pc:spChg chg="add del">
          <ac:chgData name="Rebeka Bolarić" userId="S::rebeka.bolaric@skole.hr::c8de25b4-4c82-4da0-b1da-8c805d79d078" providerId="AD" clId="Web-{81F42FDB-0437-BE02-C2CE-F2DCDABC2E2F}" dt="2023-03-16T15:13:47.684" v="11"/>
          <ac:spMkLst>
            <pc:docMk/>
            <pc:sldMk cId="1050189022" sldId="264"/>
            <ac:spMk id="4" creationId="{C265A0BC-BC9A-4B01-5ED1-41EBD81DB2B7}"/>
          </ac:spMkLst>
        </pc:spChg>
        <pc:spChg chg="add del">
          <ac:chgData name="Rebeka Bolarić" userId="S::rebeka.bolaric@skole.hr::c8de25b4-4c82-4da0-b1da-8c805d79d078" providerId="AD" clId="Web-{81F42FDB-0437-BE02-C2CE-F2DCDABC2E2F}" dt="2023-03-16T15:16:21.755" v="25"/>
          <ac:spMkLst>
            <pc:docMk/>
            <pc:sldMk cId="1050189022" sldId="264"/>
            <ac:spMk id="10" creationId="{CFFD2347-2614-BFB7-C450-F7301CE9962F}"/>
          </ac:spMkLst>
        </pc:spChg>
        <pc:spChg chg="add">
          <ac:chgData name="Rebeka Bolarić" userId="S::rebeka.bolaric@skole.hr::c8de25b4-4c82-4da0-b1da-8c805d79d078" providerId="AD" clId="Web-{81F42FDB-0437-BE02-C2CE-F2DCDABC2E2F}" dt="2023-03-16T15:16:02.504" v="16"/>
          <ac:spMkLst>
            <pc:docMk/>
            <pc:sldMk cId="1050189022" sldId="264"/>
            <ac:spMk id="13" creationId="{0D7B6173-1D58-48E2-83CF-37350F315F75}"/>
          </ac:spMkLst>
        </pc:spChg>
        <pc:spChg chg="add">
          <ac:chgData name="Rebeka Bolarić" userId="S::rebeka.bolaric@skole.hr::c8de25b4-4c82-4da0-b1da-8c805d79d078" providerId="AD" clId="Web-{81F42FDB-0437-BE02-C2CE-F2DCDABC2E2F}" dt="2023-03-16T15:16:02.504" v="16"/>
          <ac:spMkLst>
            <pc:docMk/>
            <pc:sldMk cId="1050189022" sldId="264"/>
            <ac:spMk id="15" creationId="{2F36CA75-CFBF-4844-B719-8FE9EBADA9AF}"/>
          </ac:spMkLst>
        </pc:spChg>
        <pc:spChg chg="add">
          <ac:chgData name="Rebeka Bolarić" userId="S::rebeka.bolaric@skole.hr::c8de25b4-4c82-4da0-b1da-8c805d79d078" providerId="AD" clId="Web-{81F42FDB-0437-BE02-C2CE-F2DCDABC2E2F}" dt="2023-03-16T15:16:02.504" v="16"/>
          <ac:spMkLst>
            <pc:docMk/>
            <pc:sldMk cId="1050189022" sldId="264"/>
            <ac:spMk id="17" creationId="{3D4A84B9-E564-4DD0-97F8-DBF1C460C28A}"/>
          </ac:spMkLst>
        </pc:spChg>
        <pc:spChg chg="add mod">
          <ac:chgData name="Rebeka Bolarić" userId="S::rebeka.bolaric@skole.hr::c8de25b4-4c82-4da0-b1da-8c805d79d078" providerId="AD" clId="Web-{81F42FDB-0437-BE02-C2CE-F2DCDABC2E2F}" dt="2023-03-16T15:17:00.007" v="27" actId="20577"/>
          <ac:spMkLst>
            <pc:docMk/>
            <pc:sldMk cId="1050189022" sldId="264"/>
            <ac:spMk id="20" creationId="{B5BC6997-B30B-1396-3FA6-A84C61A3119E}"/>
          </ac:spMkLst>
        </pc:spChg>
        <pc:spChg chg="add">
          <ac:chgData name="Rebeka Bolarić" userId="S::rebeka.bolaric@skole.hr::c8de25b4-4c82-4da0-b1da-8c805d79d078" providerId="AD" clId="Web-{81F42FDB-0437-BE02-C2CE-F2DCDABC2E2F}" dt="2023-03-16T15:16:02.504" v="16"/>
          <ac:spMkLst>
            <pc:docMk/>
            <pc:sldMk cId="1050189022" sldId="264"/>
            <ac:spMk id="21" creationId="{102382E0-0A09-46AE-B955-B911CAFE7F00}"/>
          </ac:spMkLst>
        </pc:spChg>
        <pc:spChg chg="add">
          <ac:chgData name="Rebeka Bolarić" userId="S::rebeka.bolaric@skole.hr::c8de25b4-4c82-4da0-b1da-8c805d79d078" providerId="AD" clId="Web-{81F42FDB-0437-BE02-C2CE-F2DCDABC2E2F}" dt="2023-03-16T15:16:02.504" v="16"/>
          <ac:spMkLst>
            <pc:docMk/>
            <pc:sldMk cId="1050189022" sldId="264"/>
            <ac:spMk id="23" creationId="{7DE75D4A-0965-4973-BE75-DECCAC9A9614}"/>
          </ac:spMkLst>
        </pc:spChg>
        <pc:graphicFrameChg chg="add del mod ord modGraphic">
          <ac:chgData name="Rebeka Bolarić" userId="S::rebeka.bolaric@skole.hr::c8de25b4-4c82-4da0-b1da-8c805d79d078" providerId="AD" clId="Web-{81F42FDB-0437-BE02-C2CE-F2DCDABC2E2F}" dt="2023-03-16T15:16:25.302" v="26"/>
          <ac:graphicFrameMkLst>
            <pc:docMk/>
            <pc:sldMk cId="1050189022" sldId="264"/>
            <ac:graphicFrameMk id="7" creationId="{EA082070-D9B0-4654-D9B0-1A86985B2BF2}"/>
          </ac:graphicFrameMkLst>
        </pc:graphicFrameChg>
        <pc:picChg chg="add mod ord">
          <ac:chgData name="Rebeka Bolarić" userId="S::rebeka.bolaric@skole.hr::c8de25b4-4c82-4da0-b1da-8c805d79d078" providerId="AD" clId="Web-{81F42FDB-0437-BE02-C2CE-F2DCDABC2E2F}" dt="2023-03-16T15:16:02.504" v="16"/>
          <ac:picMkLst>
            <pc:docMk/>
            <pc:sldMk cId="1050189022" sldId="264"/>
            <ac:picMk id="5" creationId="{72B16B1C-F884-5FD6-C807-2137A156CEDC}"/>
          </ac:picMkLst>
        </pc:picChg>
        <pc:picChg chg="add mod">
          <ac:chgData name="Rebeka Bolarić" userId="S::rebeka.bolaric@skole.hr::c8de25b4-4c82-4da0-b1da-8c805d79d078" providerId="AD" clId="Web-{81F42FDB-0437-BE02-C2CE-F2DCDABC2E2F}" dt="2023-03-16T15:16:02.504" v="16"/>
          <ac:picMkLst>
            <pc:docMk/>
            <pc:sldMk cId="1050189022" sldId="264"/>
            <ac:picMk id="6" creationId="{B1C28DF9-D4DC-5BAD-9B39-6962C6B2C51B}"/>
          </ac:picMkLst>
        </pc:picChg>
        <pc:picChg chg="add">
          <ac:chgData name="Rebeka Bolarić" userId="S::rebeka.bolaric@skole.hr::c8de25b4-4c82-4da0-b1da-8c805d79d078" providerId="AD" clId="Web-{81F42FDB-0437-BE02-C2CE-F2DCDABC2E2F}" dt="2023-03-16T15:16:02.504" v="16"/>
          <ac:picMkLst>
            <pc:docMk/>
            <pc:sldMk cId="1050189022" sldId="264"/>
            <ac:picMk id="19" creationId="{4A599609-F5C2-4A0B-A992-913F814A631A}"/>
          </ac:picMkLst>
        </pc:picChg>
      </pc:sldChg>
      <pc:sldChg chg="addSp delSp modSp new mod modTransition setBg">
        <pc:chgData name="Rebeka Bolarić" userId="S::rebeka.bolaric@skole.hr::c8de25b4-4c82-4da0-b1da-8c805d79d078" providerId="AD" clId="Web-{81F42FDB-0437-BE02-C2CE-F2DCDABC2E2F}" dt="2023-03-16T15:41:59.885" v="135"/>
        <pc:sldMkLst>
          <pc:docMk/>
          <pc:sldMk cId="1215698550" sldId="264"/>
        </pc:sldMkLst>
        <pc:spChg chg="mod ord">
          <ac:chgData name="Rebeka Bolarić" userId="S::rebeka.bolaric@skole.hr::c8de25b4-4c82-4da0-b1da-8c805d79d078" providerId="AD" clId="Web-{81F42FDB-0437-BE02-C2CE-F2DCDABC2E2F}" dt="2023-03-16T15:40:01.332" v="134" actId="14100"/>
          <ac:spMkLst>
            <pc:docMk/>
            <pc:sldMk cId="1215698550" sldId="264"/>
            <ac:spMk id="2" creationId="{45FB2FCD-3C96-8284-B061-832E2FF3A234}"/>
          </ac:spMkLst>
        </pc:spChg>
        <pc:spChg chg="del">
          <ac:chgData name="Rebeka Bolarić" userId="S::rebeka.bolaric@skole.hr::c8de25b4-4c82-4da0-b1da-8c805d79d078" providerId="AD" clId="Web-{81F42FDB-0437-BE02-C2CE-F2DCDABC2E2F}" dt="2023-03-16T15:17:33.540" v="30"/>
          <ac:spMkLst>
            <pc:docMk/>
            <pc:sldMk cId="1215698550" sldId="264"/>
            <ac:spMk id="3" creationId="{C79A37E1-71C7-0D1B-2777-4E4EA232F300}"/>
          </ac:spMkLst>
        </pc:spChg>
        <pc:spChg chg="add mod ord">
          <ac:chgData name="Rebeka Bolarić" userId="S::rebeka.bolaric@skole.hr::c8de25b4-4c82-4da0-b1da-8c805d79d078" providerId="AD" clId="Web-{81F42FDB-0437-BE02-C2CE-F2DCDABC2E2F}" dt="2023-03-16T15:39:48.143" v="133"/>
          <ac:spMkLst>
            <pc:docMk/>
            <pc:sldMk cId="1215698550" sldId="264"/>
            <ac:spMk id="9" creationId="{EA2615E6-9AD3-1C8A-D617-70CB21309CA6}"/>
          </ac:spMkLst>
        </pc:spChg>
        <pc:spChg chg="add del">
          <ac:chgData name="Rebeka Bolarić" userId="S::rebeka.bolaric@skole.hr::c8de25b4-4c82-4da0-b1da-8c805d79d078" providerId="AD" clId="Web-{81F42FDB-0437-BE02-C2CE-F2DCDABC2E2F}" dt="2023-03-16T15:36:11.819" v="89"/>
          <ac:spMkLst>
            <pc:docMk/>
            <pc:sldMk cId="1215698550" sldId="264"/>
            <ac:spMk id="12" creationId="{0D7B6173-1D58-48E2-83CF-37350F315F75}"/>
          </ac:spMkLst>
        </pc:spChg>
        <pc:spChg chg="add del">
          <ac:chgData name="Rebeka Bolarić" userId="S::rebeka.bolaric@skole.hr::c8de25b4-4c82-4da0-b1da-8c805d79d078" providerId="AD" clId="Web-{81F42FDB-0437-BE02-C2CE-F2DCDABC2E2F}" dt="2023-03-16T15:36:11.819" v="89"/>
          <ac:spMkLst>
            <pc:docMk/>
            <pc:sldMk cId="1215698550" sldId="264"/>
            <ac:spMk id="14" creationId="{2F36CA75-CFBF-4844-B719-8FE9EBADA9AF}"/>
          </ac:spMkLst>
        </pc:spChg>
        <pc:spChg chg="add del">
          <ac:chgData name="Rebeka Bolarić" userId="S::rebeka.bolaric@skole.hr::c8de25b4-4c82-4da0-b1da-8c805d79d078" providerId="AD" clId="Web-{81F42FDB-0437-BE02-C2CE-F2DCDABC2E2F}" dt="2023-03-16T15:36:11.819" v="89"/>
          <ac:spMkLst>
            <pc:docMk/>
            <pc:sldMk cId="1215698550" sldId="264"/>
            <ac:spMk id="16" creationId="{3D4A84B9-E564-4DD0-97F8-DBF1C460C28A}"/>
          </ac:spMkLst>
        </pc:spChg>
        <pc:spChg chg="add del">
          <ac:chgData name="Rebeka Bolarić" userId="S::rebeka.bolaric@skole.hr::c8de25b4-4c82-4da0-b1da-8c805d79d078" providerId="AD" clId="Web-{81F42FDB-0437-BE02-C2CE-F2DCDABC2E2F}" dt="2023-03-16T15:36:11.819" v="89"/>
          <ac:spMkLst>
            <pc:docMk/>
            <pc:sldMk cId="1215698550" sldId="264"/>
            <ac:spMk id="20" creationId="{102382E0-0A09-46AE-B955-B911CAFE7F00}"/>
          </ac:spMkLst>
        </pc:spChg>
        <pc:spChg chg="add del">
          <ac:chgData name="Rebeka Bolarić" userId="S::rebeka.bolaric@skole.hr::c8de25b4-4c82-4da0-b1da-8c805d79d078" providerId="AD" clId="Web-{81F42FDB-0437-BE02-C2CE-F2DCDABC2E2F}" dt="2023-03-16T15:36:11.819" v="89"/>
          <ac:spMkLst>
            <pc:docMk/>
            <pc:sldMk cId="1215698550" sldId="264"/>
            <ac:spMk id="22" creationId="{7DE75D4A-0965-4973-BE75-DECCAC9A9614}"/>
          </ac:spMkLst>
        </pc:spChg>
        <pc:spChg chg="add del">
          <ac:chgData name="Rebeka Bolarić" userId="S::rebeka.bolaric@skole.hr::c8de25b4-4c82-4da0-b1da-8c805d79d078" providerId="AD" clId="Web-{81F42FDB-0437-BE02-C2CE-F2DCDABC2E2F}" dt="2023-03-16T15:39:48.143" v="133"/>
          <ac:spMkLst>
            <pc:docMk/>
            <pc:sldMk cId="1215698550" sldId="264"/>
            <ac:spMk id="27" creationId="{D2B783EE-0239-4717-BBEA-8C9EAC61C824}"/>
          </ac:spMkLst>
        </pc:spChg>
        <pc:spChg chg="add del">
          <ac:chgData name="Rebeka Bolarić" userId="S::rebeka.bolaric@skole.hr::c8de25b4-4c82-4da0-b1da-8c805d79d078" providerId="AD" clId="Web-{81F42FDB-0437-BE02-C2CE-F2DCDABC2E2F}" dt="2023-03-16T15:39:48.143" v="133"/>
          <ac:spMkLst>
            <pc:docMk/>
            <pc:sldMk cId="1215698550" sldId="264"/>
            <ac:spMk id="29" creationId="{A7B99495-F43F-4D80-A44F-2CB4764EB90B}"/>
          </ac:spMkLst>
        </pc:spChg>
        <pc:spChg chg="add del">
          <ac:chgData name="Rebeka Bolarić" userId="S::rebeka.bolaric@skole.hr::c8de25b4-4c82-4da0-b1da-8c805d79d078" providerId="AD" clId="Web-{81F42FDB-0437-BE02-C2CE-F2DCDABC2E2F}" dt="2023-03-16T15:39:48.143" v="133"/>
          <ac:spMkLst>
            <pc:docMk/>
            <pc:sldMk cId="1215698550" sldId="264"/>
            <ac:spMk id="31" creationId="{70BEB1E7-2F88-40BC-B73D-42E5B6F80BFC}"/>
          </ac:spMkLst>
        </pc:spChg>
        <pc:spChg chg="add">
          <ac:chgData name="Rebeka Bolarić" userId="S::rebeka.bolaric@skole.hr::c8de25b4-4c82-4da0-b1da-8c805d79d078" providerId="AD" clId="Web-{81F42FDB-0437-BE02-C2CE-F2DCDABC2E2F}" dt="2023-03-16T15:39:48.143" v="133"/>
          <ac:spMkLst>
            <pc:docMk/>
            <pc:sldMk cId="1215698550" sldId="264"/>
            <ac:spMk id="36" creationId="{0D7B6173-1D58-48E2-83CF-37350F315F75}"/>
          </ac:spMkLst>
        </pc:spChg>
        <pc:spChg chg="add">
          <ac:chgData name="Rebeka Bolarić" userId="S::rebeka.bolaric@skole.hr::c8de25b4-4c82-4da0-b1da-8c805d79d078" providerId="AD" clId="Web-{81F42FDB-0437-BE02-C2CE-F2DCDABC2E2F}" dt="2023-03-16T15:39:48.143" v="133"/>
          <ac:spMkLst>
            <pc:docMk/>
            <pc:sldMk cId="1215698550" sldId="264"/>
            <ac:spMk id="38" creationId="{2F36CA75-CFBF-4844-B719-8FE9EBADA9AF}"/>
          </ac:spMkLst>
        </pc:spChg>
        <pc:spChg chg="add">
          <ac:chgData name="Rebeka Bolarić" userId="S::rebeka.bolaric@skole.hr::c8de25b4-4c82-4da0-b1da-8c805d79d078" providerId="AD" clId="Web-{81F42FDB-0437-BE02-C2CE-F2DCDABC2E2F}" dt="2023-03-16T15:39:48.143" v="133"/>
          <ac:spMkLst>
            <pc:docMk/>
            <pc:sldMk cId="1215698550" sldId="264"/>
            <ac:spMk id="40" creationId="{3D4A84B9-E564-4DD0-97F8-DBF1C460C28A}"/>
          </ac:spMkLst>
        </pc:spChg>
        <pc:spChg chg="add">
          <ac:chgData name="Rebeka Bolarić" userId="S::rebeka.bolaric@skole.hr::c8de25b4-4c82-4da0-b1da-8c805d79d078" providerId="AD" clId="Web-{81F42FDB-0437-BE02-C2CE-F2DCDABC2E2F}" dt="2023-03-16T15:39:48.143" v="133"/>
          <ac:spMkLst>
            <pc:docMk/>
            <pc:sldMk cId="1215698550" sldId="264"/>
            <ac:spMk id="44" creationId="{102382E0-0A09-46AE-B955-B911CAFE7F00}"/>
          </ac:spMkLst>
        </pc:spChg>
        <pc:spChg chg="add">
          <ac:chgData name="Rebeka Bolarić" userId="S::rebeka.bolaric@skole.hr::c8de25b4-4c82-4da0-b1da-8c805d79d078" providerId="AD" clId="Web-{81F42FDB-0437-BE02-C2CE-F2DCDABC2E2F}" dt="2023-03-16T15:39:48.143" v="133"/>
          <ac:spMkLst>
            <pc:docMk/>
            <pc:sldMk cId="1215698550" sldId="264"/>
            <ac:spMk id="46" creationId="{7DE75D4A-0965-4973-BE75-DECCAC9A9614}"/>
          </ac:spMkLst>
        </pc:spChg>
        <pc:picChg chg="add mod ord">
          <ac:chgData name="Rebeka Bolarić" userId="S::rebeka.bolaric@skole.hr::c8de25b4-4c82-4da0-b1da-8c805d79d078" providerId="AD" clId="Web-{81F42FDB-0437-BE02-C2CE-F2DCDABC2E2F}" dt="2023-03-16T15:39:48.143" v="133"/>
          <ac:picMkLst>
            <pc:docMk/>
            <pc:sldMk cId="1215698550" sldId="264"/>
            <ac:picMk id="4" creationId="{46C13D03-8CAA-46D2-E4CF-034D185FCCF2}"/>
          </ac:picMkLst>
        </pc:picChg>
        <pc:picChg chg="add mod ord">
          <ac:chgData name="Rebeka Bolarić" userId="S::rebeka.bolaric@skole.hr::c8de25b4-4c82-4da0-b1da-8c805d79d078" providerId="AD" clId="Web-{81F42FDB-0437-BE02-C2CE-F2DCDABC2E2F}" dt="2023-03-16T15:39:48.143" v="133"/>
          <ac:picMkLst>
            <pc:docMk/>
            <pc:sldMk cId="1215698550" sldId="264"/>
            <ac:picMk id="5" creationId="{6C8128AD-A71B-B08B-6AFA-4CE0530E1296}"/>
          </ac:picMkLst>
        </pc:picChg>
        <pc:picChg chg="add del">
          <ac:chgData name="Rebeka Bolarić" userId="S::rebeka.bolaric@skole.hr::c8de25b4-4c82-4da0-b1da-8c805d79d078" providerId="AD" clId="Web-{81F42FDB-0437-BE02-C2CE-F2DCDABC2E2F}" dt="2023-03-16T15:36:11.819" v="89"/>
          <ac:picMkLst>
            <pc:docMk/>
            <pc:sldMk cId="1215698550" sldId="264"/>
            <ac:picMk id="18" creationId="{4A599609-F5C2-4A0B-A992-913F814A631A}"/>
          </ac:picMkLst>
        </pc:picChg>
        <pc:picChg chg="add">
          <ac:chgData name="Rebeka Bolarić" userId="S::rebeka.bolaric@skole.hr::c8de25b4-4c82-4da0-b1da-8c805d79d078" providerId="AD" clId="Web-{81F42FDB-0437-BE02-C2CE-F2DCDABC2E2F}" dt="2023-03-16T15:39:48.143" v="133"/>
          <ac:picMkLst>
            <pc:docMk/>
            <pc:sldMk cId="1215698550" sldId="264"/>
            <ac:picMk id="42" creationId="{4A599609-F5C2-4A0B-A992-913F814A631A}"/>
          </ac:picMkLst>
        </pc:picChg>
      </pc:sldChg>
    </pc:docChg>
  </pc:docChgLst>
  <pc:docChgLst>
    <pc:chgData name="Rebeka Bolarić" userId="S::rebeka.bolaric@skole.hr::c8de25b4-4c82-4da0-b1da-8c805d79d078" providerId="AD" clId="Web-{08F35737-AE44-48F2-B282-3F49C4B12311}"/>
    <pc:docChg chg="addSld delSld modSld">
      <pc:chgData name="Rebeka Bolarić" userId="S::rebeka.bolaric@skole.hr::c8de25b4-4c82-4da0-b1da-8c805d79d078" providerId="AD" clId="Web-{08F35737-AE44-48F2-B282-3F49C4B12311}" dt="2023-04-23T09:28:19.045" v="200" actId="20577"/>
      <pc:docMkLst>
        <pc:docMk/>
      </pc:docMkLst>
      <pc:sldChg chg="addSp delSp modSp">
        <pc:chgData name="Rebeka Bolarić" userId="S::rebeka.bolaric@skole.hr::c8de25b4-4c82-4da0-b1da-8c805d79d078" providerId="AD" clId="Web-{08F35737-AE44-48F2-B282-3F49C4B12311}" dt="2023-04-23T09:11:39.270" v="63" actId="14100"/>
        <pc:sldMkLst>
          <pc:docMk/>
          <pc:sldMk cId="385132896" sldId="278"/>
        </pc:sldMkLst>
        <pc:spChg chg="add del">
          <ac:chgData name="Rebeka Bolarić" userId="S::rebeka.bolaric@skole.hr::c8de25b4-4c82-4da0-b1da-8c805d79d078" providerId="AD" clId="Web-{08F35737-AE44-48F2-B282-3F49C4B12311}" dt="2023-04-23T09:03:31.784" v="2"/>
          <ac:spMkLst>
            <pc:docMk/>
            <pc:sldMk cId="385132896" sldId="278"/>
            <ac:spMk id="3" creationId="{F425E50B-D883-229E-D1C3-754B9431EBCA}"/>
          </ac:spMkLst>
        </pc:spChg>
        <pc:spChg chg="add del">
          <ac:chgData name="Rebeka Bolarić" userId="S::rebeka.bolaric@skole.hr::c8de25b4-4c82-4da0-b1da-8c805d79d078" providerId="AD" clId="Web-{08F35737-AE44-48F2-B282-3F49C4B12311}" dt="2023-04-23T09:03:48.269" v="4"/>
          <ac:spMkLst>
            <pc:docMk/>
            <pc:sldMk cId="385132896" sldId="278"/>
            <ac:spMk id="8" creationId="{11A54123-4192-AA1A-6322-4D837A384E9D}"/>
          </ac:spMkLst>
        </pc:spChg>
        <pc:spChg chg="add del mod">
          <ac:chgData name="Rebeka Bolarić" userId="S::rebeka.bolaric@skole.hr::c8de25b4-4c82-4da0-b1da-8c805d79d078" providerId="AD" clId="Web-{08F35737-AE44-48F2-B282-3F49C4B12311}" dt="2023-04-23T09:03:55.692" v="7"/>
          <ac:spMkLst>
            <pc:docMk/>
            <pc:sldMk cId="385132896" sldId="278"/>
            <ac:spMk id="11" creationId="{45B068A5-3278-7B53-C6B6-A788611D8CE3}"/>
          </ac:spMkLst>
        </pc:spChg>
        <pc:spChg chg="mod">
          <ac:chgData name="Rebeka Bolarić" userId="S::rebeka.bolaric@skole.hr::c8de25b4-4c82-4da0-b1da-8c805d79d078" providerId="AD" clId="Web-{08F35737-AE44-48F2-B282-3F49C4B12311}" dt="2023-04-23T09:04:42.585" v="14" actId="1076"/>
          <ac:spMkLst>
            <pc:docMk/>
            <pc:sldMk cId="385132896" sldId="278"/>
            <ac:spMk id="17" creationId="{EFA6AAD9-0CB8-383A-66FE-40688626079E}"/>
          </ac:spMkLst>
        </pc:spChg>
        <pc:spChg chg="del mod">
          <ac:chgData name="Rebeka Bolarić" userId="S::rebeka.bolaric@skole.hr::c8de25b4-4c82-4da0-b1da-8c805d79d078" providerId="AD" clId="Web-{08F35737-AE44-48F2-B282-3F49C4B12311}" dt="2023-04-23T09:06:32.468" v="25"/>
          <ac:spMkLst>
            <pc:docMk/>
            <pc:sldMk cId="385132896" sldId="278"/>
            <ac:spMk id="21" creationId="{24794644-4D70-FBB0-B435-6E5803301782}"/>
          </ac:spMkLst>
        </pc:spChg>
        <pc:spChg chg="add del mod">
          <ac:chgData name="Rebeka Bolarić" userId="S::rebeka.bolaric@skole.hr::c8de25b4-4c82-4da0-b1da-8c805d79d078" providerId="AD" clId="Web-{08F35737-AE44-48F2-B282-3F49C4B12311}" dt="2023-04-23T09:05:09.290" v="17"/>
          <ac:spMkLst>
            <pc:docMk/>
            <pc:sldMk cId="385132896" sldId="278"/>
            <ac:spMk id="22" creationId="{408A1B64-FCB3-2F16-4481-CD79052E6F6A}"/>
          </ac:spMkLst>
        </pc:spChg>
        <pc:spChg chg="add mod">
          <ac:chgData name="Rebeka Bolarić" userId="S::rebeka.bolaric@skole.hr::c8de25b4-4c82-4da0-b1da-8c805d79d078" providerId="AD" clId="Web-{08F35737-AE44-48F2-B282-3F49C4B12311}" dt="2023-04-23T09:06:58.829" v="36" actId="14100"/>
          <ac:spMkLst>
            <pc:docMk/>
            <pc:sldMk cId="385132896" sldId="278"/>
            <ac:spMk id="23" creationId="{C8C0C7BE-152B-B3CD-B10E-A0E7AF0FC98C}"/>
          </ac:spMkLst>
        </pc:spChg>
        <pc:spChg chg="add mod">
          <ac:chgData name="Rebeka Bolarić" userId="S::rebeka.bolaric@skole.hr::c8de25b4-4c82-4da0-b1da-8c805d79d078" providerId="AD" clId="Web-{08F35737-AE44-48F2-B282-3F49C4B12311}" dt="2023-04-23T09:10:40.547" v="45" actId="1076"/>
          <ac:spMkLst>
            <pc:docMk/>
            <pc:sldMk cId="385132896" sldId="278"/>
            <ac:spMk id="25" creationId="{D7A9D5BA-BC9B-8E28-E2A8-CAB5DA3418A6}"/>
          </ac:spMkLst>
        </pc:spChg>
        <pc:spChg chg="add mod">
          <ac:chgData name="Rebeka Bolarić" userId="S::rebeka.bolaric@skole.hr::c8de25b4-4c82-4da0-b1da-8c805d79d078" providerId="AD" clId="Web-{08F35737-AE44-48F2-B282-3F49C4B12311}" dt="2023-04-23T09:11:39.270" v="63" actId="14100"/>
          <ac:spMkLst>
            <pc:docMk/>
            <pc:sldMk cId="385132896" sldId="278"/>
            <ac:spMk id="28" creationId="{FF143C9B-C524-908E-13BC-ADA62839AE10}"/>
          </ac:spMkLst>
        </pc:spChg>
        <pc:picChg chg="del mod">
          <ac:chgData name="Rebeka Bolarić" userId="S::rebeka.bolaric@skole.hr::c8de25b4-4c82-4da0-b1da-8c805d79d078" providerId="AD" clId="Web-{08F35737-AE44-48F2-B282-3F49C4B12311}" dt="2023-04-23T09:07:01.314" v="37"/>
          <ac:picMkLst>
            <pc:docMk/>
            <pc:sldMk cId="385132896" sldId="278"/>
            <ac:picMk id="5" creationId="{AC9CCAFC-580B-FF3D-B9AB-4E0C93008E19}"/>
          </ac:picMkLst>
        </pc:picChg>
        <pc:picChg chg="add mod">
          <ac:chgData name="Rebeka Bolarić" userId="S::rebeka.bolaric@skole.hr::c8de25b4-4c82-4da0-b1da-8c805d79d078" providerId="AD" clId="Web-{08F35737-AE44-48F2-B282-3F49C4B12311}" dt="2023-04-23T09:09:49.075" v="39" actId="1076"/>
          <ac:picMkLst>
            <pc:docMk/>
            <pc:sldMk cId="385132896" sldId="278"/>
            <ac:picMk id="24" creationId="{DCB3FF85-3FB7-9736-A877-70B1BDB8391C}"/>
          </ac:picMkLst>
        </pc:picChg>
        <pc:picChg chg="add mod">
          <ac:chgData name="Rebeka Bolarić" userId="S::rebeka.bolaric@skole.hr::c8de25b4-4c82-4da0-b1da-8c805d79d078" providerId="AD" clId="Web-{08F35737-AE44-48F2-B282-3F49C4B12311}" dt="2023-04-23T09:11:05.518" v="47" actId="1076"/>
          <ac:picMkLst>
            <pc:docMk/>
            <pc:sldMk cId="385132896" sldId="278"/>
            <ac:picMk id="27" creationId="{5AC02D3C-6997-2646-AFB3-1CC01F082AAF}"/>
          </ac:picMkLst>
        </pc:picChg>
      </pc:sldChg>
      <pc:sldChg chg="add del replId">
        <pc:chgData name="Rebeka Bolarić" userId="S::rebeka.bolaric@skole.hr::c8de25b4-4c82-4da0-b1da-8c805d79d078" providerId="AD" clId="Web-{08F35737-AE44-48F2-B282-3F49C4B12311}" dt="2023-04-23T09:14:59.990" v="100"/>
        <pc:sldMkLst>
          <pc:docMk/>
          <pc:sldMk cId="2380791120" sldId="281"/>
        </pc:sldMkLst>
      </pc:sldChg>
      <pc:sldChg chg="delSp modSp add replId">
        <pc:chgData name="Rebeka Bolarić" userId="S::rebeka.bolaric@skole.hr::c8de25b4-4c82-4da0-b1da-8c805d79d078" providerId="AD" clId="Web-{08F35737-AE44-48F2-B282-3F49C4B12311}" dt="2023-04-23T09:14:29.082" v="99"/>
        <pc:sldMkLst>
          <pc:docMk/>
          <pc:sldMk cId="2699284819" sldId="282"/>
        </pc:sldMkLst>
        <pc:spChg chg="mod">
          <ac:chgData name="Rebeka Bolarić" userId="S::rebeka.bolaric@skole.hr::c8de25b4-4c82-4da0-b1da-8c805d79d078" providerId="AD" clId="Web-{08F35737-AE44-48F2-B282-3F49C4B12311}" dt="2023-04-23T09:14:05.752" v="93" actId="14100"/>
          <ac:spMkLst>
            <pc:docMk/>
            <pc:sldMk cId="2699284819" sldId="282"/>
            <ac:spMk id="6" creationId="{DFB77DB6-9EC2-1A46-C26B-DDD67104E217}"/>
          </ac:spMkLst>
        </pc:spChg>
        <pc:spChg chg="mod">
          <ac:chgData name="Rebeka Bolarić" userId="S::rebeka.bolaric@skole.hr::c8de25b4-4c82-4da0-b1da-8c805d79d078" providerId="AD" clId="Web-{08F35737-AE44-48F2-B282-3F49C4B12311}" dt="2023-04-23T09:12:23.164" v="68" actId="20577"/>
          <ac:spMkLst>
            <pc:docMk/>
            <pc:sldMk cId="2699284819" sldId="282"/>
            <ac:spMk id="16" creationId="{2EB2EE4C-7A51-1F19-BCA8-15A7B214D038}"/>
          </ac:spMkLst>
        </pc:spChg>
        <pc:spChg chg="mod">
          <ac:chgData name="Rebeka Bolarić" userId="S::rebeka.bolaric@skole.hr::c8de25b4-4c82-4da0-b1da-8c805d79d078" providerId="AD" clId="Web-{08F35737-AE44-48F2-B282-3F49C4B12311}" dt="2023-04-23T09:12:32.664" v="70" actId="1076"/>
          <ac:spMkLst>
            <pc:docMk/>
            <pc:sldMk cId="2699284819" sldId="282"/>
            <ac:spMk id="17" creationId="{EFA6AAD9-0CB8-383A-66FE-40688626079E}"/>
          </ac:spMkLst>
        </pc:spChg>
        <pc:spChg chg="mod">
          <ac:chgData name="Rebeka Bolarić" userId="S::rebeka.bolaric@skole.hr::c8de25b4-4c82-4da0-b1da-8c805d79d078" providerId="AD" clId="Web-{08F35737-AE44-48F2-B282-3F49C4B12311}" dt="2023-04-23T09:13:38.313" v="84" actId="1076"/>
          <ac:spMkLst>
            <pc:docMk/>
            <pc:sldMk cId="2699284819" sldId="282"/>
            <ac:spMk id="20" creationId="{BBC50593-31B3-ADDC-4ECE-A6D6C0DC66C9}"/>
          </ac:spMkLst>
        </pc:spChg>
        <pc:spChg chg="mod">
          <ac:chgData name="Rebeka Bolarić" userId="S::rebeka.bolaric@skole.hr::c8de25b4-4c82-4da0-b1da-8c805d79d078" providerId="AD" clId="Web-{08F35737-AE44-48F2-B282-3F49C4B12311}" dt="2023-04-23T09:14:16.909" v="96" actId="1076"/>
          <ac:spMkLst>
            <pc:docMk/>
            <pc:sldMk cId="2699284819" sldId="282"/>
            <ac:spMk id="23" creationId="{C8C0C7BE-152B-B3CD-B10E-A0E7AF0FC98C}"/>
          </ac:spMkLst>
        </pc:spChg>
        <pc:spChg chg="del">
          <ac:chgData name="Rebeka Bolarić" userId="S::rebeka.bolaric@skole.hr::c8de25b4-4c82-4da0-b1da-8c805d79d078" providerId="AD" clId="Web-{08F35737-AE44-48F2-B282-3F49C4B12311}" dt="2023-04-23T09:14:29.082" v="99"/>
          <ac:spMkLst>
            <pc:docMk/>
            <pc:sldMk cId="2699284819" sldId="282"/>
            <ac:spMk id="25" creationId="{D7A9D5BA-BC9B-8E28-E2A8-CAB5DA3418A6}"/>
          </ac:spMkLst>
        </pc:spChg>
        <pc:spChg chg="mod">
          <ac:chgData name="Rebeka Bolarić" userId="S::rebeka.bolaric@skole.hr::c8de25b4-4c82-4da0-b1da-8c805d79d078" providerId="AD" clId="Web-{08F35737-AE44-48F2-B282-3F49C4B12311}" dt="2023-04-23T09:14:27.519" v="98" actId="1076"/>
          <ac:spMkLst>
            <pc:docMk/>
            <pc:sldMk cId="2699284819" sldId="282"/>
            <ac:spMk id="28" creationId="{FF143C9B-C524-908E-13BC-ADA62839AE10}"/>
          </ac:spMkLst>
        </pc:spChg>
        <pc:picChg chg="del">
          <ac:chgData name="Rebeka Bolarić" userId="S::rebeka.bolaric@skole.hr::c8de25b4-4c82-4da0-b1da-8c805d79d078" providerId="AD" clId="Web-{08F35737-AE44-48F2-B282-3F49C4B12311}" dt="2023-04-23T09:12:17.195" v="65"/>
          <ac:picMkLst>
            <pc:docMk/>
            <pc:sldMk cId="2699284819" sldId="282"/>
            <ac:picMk id="9" creationId="{72D14E63-DC42-D8A7-40B7-D44D9391B6BF}"/>
          </ac:picMkLst>
        </pc:picChg>
        <pc:picChg chg="mod">
          <ac:chgData name="Rebeka Bolarić" userId="S::rebeka.bolaric@skole.hr::c8de25b4-4c82-4da0-b1da-8c805d79d078" providerId="AD" clId="Web-{08F35737-AE44-48F2-B282-3F49C4B12311}" dt="2023-04-23T09:12:28.133" v="69" actId="1076"/>
          <ac:picMkLst>
            <pc:docMk/>
            <pc:sldMk cId="2699284819" sldId="282"/>
            <ac:picMk id="12" creationId="{FC246D0B-DE78-A359-F868-F17258ED903D}"/>
          </ac:picMkLst>
        </pc:picChg>
        <pc:picChg chg="mod">
          <ac:chgData name="Rebeka Bolarić" userId="S::rebeka.bolaric@skole.hr::c8de25b4-4c82-4da0-b1da-8c805d79d078" providerId="AD" clId="Web-{08F35737-AE44-48F2-B282-3F49C4B12311}" dt="2023-04-23T09:12:47.400" v="76" actId="1076"/>
          <ac:picMkLst>
            <pc:docMk/>
            <pc:sldMk cId="2699284819" sldId="282"/>
            <ac:picMk id="18" creationId="{50C72F17-B597-D704-483C-78EA6FF644EC}"/>
          </ac:picMkLst>
        </pc:picChg>
        <pc:picChg chg="mod">
          <ac:chgData name="Rebeka Bolarić" userId="S::rebeka.bolaric@skole.hr::c8de25b4-4c82-4da0-b1da-8c805d79d078" providerId="AD" clId="Web-{08F35737-AE44-48F2-B282-3F49C4B12311}" dt="2023-04-23T09:12:41.040" v="73" actId="1076"/>
          <ac:picMkLst>
            <pc:docMk/>
            <pc:sldMk cId="2699284819" sldId="282"/>
            <ac:picMk id="19" creationId="{34230F89-BD21-D609-3A97-C824A70BC96B}"/>
          </ac:picMkLst>
        </pc:picChg>
        <pc:picChg chg="mod">
          <ac:chgData name="Rebeka Bolarić" userId="S::rebeka.bolaric@skole.hr::c8de25b4-4c82-4da0-b1da-8c805d79d078" providerId="AD" clId="Web-{08F35737-AE44-48F2-B282-3F49C4B12311}" dt="2023-04-23T09:13:56.470" v="91" actId="1076"/>
          <ac:picMkLst>
            <pc:docMk/>
            <pc:sldMk cId="2699284819" sldId="282"/>
            <ac:picMk id="24" creationId="{DCB3FF85-3FB7-9736-A877-70B1BDB8391C}"/>
          </ac:picMkLst>
        </pc:picChg>
        <pc:picChg chg="mod">
          <ac:chgData name="Rebeka Bolarić" userId="S::rebeka.bolaric@skole.hr::c8de25b4-4c82-4da0-b1da-8c805d79d078" providerId="AD" clId="Web-{08F35737-AE44-48F2-B282-3F49C4B12311}" dt="2023-04-23T09:14:21.050" v="97" actId="1076"/>
          <ac:picMkLst>
            <pc:docMk/>
            <pc:sldMk cId="2699284819" sldId="282"/>
            <ac:picMk id="27" creationId="{5AC02D3C-6997-2646-AFB3-1CC01F082AAF}"/>
          </ac:picMkLst>
        </pc:picChg>
      </pc:sldChg>
      <pc:sldChg chg="add replId">
        <pc:chgData name="Rebeka Bolarić" userId="S::rebeka.bolaric@skole.hr::c8de25b4-4c82-4da0-b1da-8c805d79d078" providerId="AD" clId="Web-{08F35737-AE44-48F2-B282-3F49C4B12311}" dt="2023-04-23T09:15:23.836" v="101"/>
        <pc:sldMkLst>
          <pc:docMk/>
          <pc:sldMk cId="4219046847" sldId="283"/>
        </pc:sldMkLst>
      </pc:sldChg>
      <pc:sldChg chg="addSp delSp modSp new mod setBg">
        <pc:chgData name="Rebeka Bolarić" userId="S::rebeka.bolaric@skole.hr::c8de25b4-4c82-4da0-b1da-8c805d79d078" providerId="AD" clId="Web-{08F35737-AE44-48F2-B282-3F49C4B12311}" dt="2023-04-23T09:28:19.045" v="200" actId="20577"/>
        <pc:sldMkLst>
          <pc:docMk/>
          <pc:sldMk cId="2494250871" sldId="284"/>
        </pc:sldMkLst>
        <pc:spChg chg="mod">
          <ac:chgData name="Rebeka Bolarić" userId="S::rebeka.bolaric@skole.hr::c8de25b4-4c82-4da0-b1da-8c805d79d078" providerId="AD" clId="Web-{08F35737-AE44-48F2-B282-3F49C4B12311}" dt="2023-04-23T09:19:16.946" v="118" actId="1076"/>
          <ac:spMkLst>
            <pc:docMk/>
            <pc:sldMk cId="2494250871" sldId="284"/>
            <ac:spMk id="2" creationId="{D0914645-37D1-9C38-B7AE-B17828B20DF4}"/>
          </ac:spMkLst>
        </pc:spChg>
        <pc:spChg chg="del">
          <ac:chgData name="Rebeka Bolarić" userId="S::rebeka.bolaric@skole.hr::c8de25b4-4c82-4da0-b1da-8c805d79d078" providerId="AD" clId="Web-{08F35737-AE44-48F2-B282-3F49C4B12311}" dt="2023-04-23T09:15:37.462" v="106"/>
          <ac:spMkLst>
            <pc:docMk/>
            <pc:sldMk cId="2494250871" sldId="284"/>
            <ac:spMk id="3" creationId="{74C6C1A3-667D-1A8B-A18A-3FA33C8F019B}"/>
          </ac:spMkLst>
        </pc:spChg>
        <pc:spChg chg="add del mod">
          <ac:chgData name="Rebeka Bolarić" userId="S::rebeka.bolaric@skole.hr::c8de25b4-4c82-4da0-b1da-8c805d79d078" providerId="AD" clId="Web-{08F35737-AE44-48F2-B282-3F49C4B12311}" dt="2023-04-23T09:17:46.236" v="113"/>
          <ac:spMkLst>
            <pc:docMk/>
            <pc:sldMk cId="2494250871" sldId="284"/>
            <ac:spMk id="6" creationId="{017B5CD5-417B-548F-416C-0A8B35F1D8B2}"/>
          </ac:spMkLst>
        </pc:spChg>
        <pc:spChg chg="add">
          <ac:chgData name="Rebeka Bolarić" userId="S::rebeka.bolaric@skole.hr::c8de25b4-4c82-4da0-b1da-8c805d79d078" providerId="AD" clId="Web-{08F35737-AE44-48F2-B282-3F49C4B12311}" dt="2023-04-23T09:18:10.425" v="114"/>
          <ac:spMkLst>
            <pc:docMk/>
            <pc:sldMk cId="2494250871" sldId="284"/>
            <ac:spMk id="8" creationId="{98A5CDBF-E48F-65A5-7232-8DC53CAC46E2}"/>
          </ac:spMkLst>
        </pc:spChg>
        <pc:spChg chg="add mod">
          <ac:chgData name="Rebeka Bolarić" userId="S::rebeka.bolaric@skole.hr::c8de25b4-4c82-4da0-b1da-8c805d79d078" providerId="AD" clId="Web-{08F35737-AE44-48F2-B282-3F49C4B12311}" dt="2023-04-23T09:28:19.045" v="200" actId="20577"/>
          <ac:spMkLst>
            <pc:docMk/>
            <pc:sldMk cId="2494250871" sldId="284"/>
            <ac:spMk id="10" creationId="{A05DBBE0-147E-C941-EC23-5868A8DE12A0}"/>
          </ac:spMkLst>
        </pc:spChg>
        <pc:spChg chg="add">
          <ac:chgData name="Rebeka Bolarić" userId="S::rebeka.bolaric@skole.hr::c8de25b4-4c82-4da0-b1da-8c805d79d078" providerId="AD" clId="Web-{08F35737-AE44-48F2-B282-3F49C4B12311}" dt="2023-04-23T09:18:52.116" v="117"/>
          <ac:spMkLst>
            <pc:docMk/>
            <pc:sldMk cId="2494250871" sldId="284"/>
            <ac:spMk id="14" creationId="{A8CCCB6D-5162-4AAE-A5E3-3AC55410DBCE}"/>
          </ac:spMkLst>
        </pc:spChg>
        <pc:spChg chg="add">
          <ac:chgData name="Rebeka Bolarić" userId="S::rebeka.bolaric@skole.hr::c8de25b4-4c82-4da0-b1da-8c805d79d078" providerId="AD" clId="Web-{08F35737-AE44-48F2-B282-3F49C4B12311}" dt="2023-04-23T09:18:52.116" v="117"/>
          <ac:spMkLst>
            <pc:docMk/>
            <pc:sldMk cId="2494250871" sldId="284"/>
            <ac:spMk id="16" creationId="{0BCD8C04-CC7B-40EF-82EB-E9821F79BB86}"/>
          </ac:spMkLst>
        </pc:spChg>
        <pc:picChg chg="add del mod ord">
          <ac:chgData name="Rebeka Bolarić" userId="S::rebeka.bolaric@skole.hr::c8de25b4-4c82-4da0-b1da-8c805d79d078" providerId="AD" clId="Web-{08F35737-AE44-48F2-B282-3F49C4B12311}" dt="2023-04-23T09:15:38.149" v="107"/>
          <ac:picMkLst>
            <pc:docMk/>
            <pc:sldMk cId="2494250871" sldId="284"/>
            <ac:picMk id="4" creationId="{4E4E1E7F-072E-9DEE-FB57-FFF46866147F}"/>
          </ac:picMkLst>
        </pc:picChg>
        <pc:picChg chg="add mod ord">
          <ac:chgData name="Rebeka Bolarić" userId="S::rebeka.bolaric@skole.hr::c8de25b4-4c82-4da0-b1da-8c805d79d078" providerId="AD" clId="Web-{08F35737-AE44-48F2-B282-3F49C4B12311}" dt="2023-04-23T09:18:52.116" v="117"/>
          <ac:picMkLst>
            <pc:docMk/>
            <pc:sldMk cId="2494250871" sldId="284"/>
            <ac:picMk id="7" creationId="{A897DC1B-F279-7138-479D-CD1B148AED5E}"/>
          </ac:picMkLst>
        </pc:picChg>
        <pc:picChg chg="add mod ord">
          <ac:chgData name="Rebeka Bolarić" userId="S::rebeka.bolaric@skole.hr::c8de25b4-4c82-4da0-b1da-8c805d79d078" providerId="AD" clId="Web-{08F35737-AE44-48F2-B282-3F49C4B12311}" dt="2023-04-23T09:18:52.116" v="117"/>
          <ac:picMkLst>
            <pc:docMk/>
            <pc:sldMk cId="2494250871" sldId="284"/>
            <ac:picMk id="9" creationId="{40BC6861-D4C9-3A8B-B50C-7055563DCF4B}"/>
          </ac:picMkLst>
        </pc:picChg>
      </pc:sldChg>
    </pc:docChg>
  </pc:docChgLst>
  <pc:docChgLst>
    <pc:chgData clId="Web-{CEBA2BB0-91AC-D400-5E3A-C11EB2EE7D99}"/>
    <pc:docChg chg="modSld">
      <pc:chgData name="" userId="" providerId="" clId="Web-{CEBA2BB0-91AC-D400-5E3A-C11EB2EE7D99}" dt="2023-03-21T17:07:36.268" v="0" actId="20577"/>
      <pc:docMkLst>
        <pc:docMk/>
      </pc:docMkLst>
      <pc:sldChg chg="modSp">
        <pc:chgData name="" userId="" providerId="" clId="Web-{CEBA2BB0-91AC-D400-5E3A-C11EB2EE7D99}" dt="2023-03-21T17:07:36.268" v="0" actId="20577"/>
        <pc:sldMkLst>
          <pc:docMk/>
          <pc:sldMk cId="1215698550" sldId="264"/>
        </pc:sldMkLst>
        <pc:spChg chg="mod">
          <ac:chgData name="" userId="" providerId="" clId="Web-{CEBA2BB0-91AC-D400-5E3A-C11EB2EE7D99}" dt="2023-03-21T17:07:36.268" v="0" actId="20577"/>
          <ac:spMkLst>
            <pc:docMk/>
            <pc:sldMk cId="1215698550" sldId="264"/>
            <ac:spMk id="9" creationId="{EA2615E6-9AD3-1C8A-D617-70CB21309CA6}"/>
          </ac:spMkLst>
        </pc:spChg>
      </pc:sldChg>
    </pc:docChg>
  </pc:docChgLst>
  <pc:docChgLst>
    <pc:chgData name="Rebeka Bolarić" userId="S::rebeka.bolaric@skole.hr::c8de25b4-4c82-4da0-b1da-8c805d79d078" providerId="AD" clId="Web-{6B1081D7-B990-AA4C-9E8D-9A0E61D062FE}"/>
    <pc:docChg chg="addSld modSld sldOrd">
      <pc:chgData name="Rebeka Bolarić" userId="S::rebeka.bolaric@skole.hr::c8de25b4-4c82-4da0-b1da-8c805d79d078" providerId="AD" clId="Web-{6B1081D7-B990-AA4C-9E8D-9A0E61D062FE}" dt="2023-03-16T15:10:18.745" v="360"/>
      <pc:docMkLst>
        <pc:docMk/>
      </pc:docMkLst>
      <pc:sldChg chg="delSp modSp ord modTransition">
        <pc:chgData name="Rebeka Bolarić" userId="S::rebeka.bolaric@skole.hr::c8de25b4-4c82-4da0-b1da-8c805d79d078" providerId="AD" clId="Web-{6B1081D7-B990-AA4C-9E8D-9A0E61D062FE}" dt="2023-03-16T15:09:39.494" v="355"/>
        <pc:sldMkLst>
          <pc:docMk/>
          <pc:sldMk cId="639784315" sldId="257"/>
        </pc:sldMkLst>
        <pc:spChg chg="del">
          <ac:chgData name="Rebeka Bolarić" userId="S::rebeka.bolaric@skole.hr::c8de25b4-4c82-4da0-b1da-8c805d79d078" providerId="AD" clId="Web-{6B1081D7-B990-AA4C-9E8D-9A0E61D062FE}" dt="2023-03-16T15:07:16.162" v="347"/>
          <ac:spMkLst>
            <pc:docMk/>
            <pc:sldMk cId="639784315" sldId="257"/>
            <ac:spMk id="10" creationId="{8CEF336B-B9AE-C5C6-505F-0C10BDD34EF3}"/>
          </ac:spMkLst>
        </pc:spChg>
        <pc:spChg chg="mod">
          <ac:chgData name="Rebeka Bolarić" userId="S::rebeka.bolaric@skole.hr::c8de25b4-4c82-4da0-b1da-8c805d79d078" providerId="AD" clId="Web-{6B1081D7-B990-AA4C-9E8D-9A0E61D062FE}" dt="2023-03-16T14:29:33.138" v="7" actId="1076"/>
          <ac:spMkLst>
            <pc:docMk/>
            <pc:sldMk cId="639784315" sldId="257"/>
            <ac:spMk id="15" creationId="{9212FCE8-37BF-CBAE-8CF3-FA15A0C1A637}"/>
          </ac:spMkLst>
        </pc:spChg>
      </pc:sldChg>
      <pc:sldChg chg="addSp modSp ord modTransition">
        <pc:chgData name="Rebeka Bolarić" userId="S::rebeka.bolaric@skole.hr::c8de25b4-4c82-4da0-b1da-8c805d79d078" providerId="AD" clId="Web-{6B1081D7-B990-AA4C-9E8D-9A0E61D062FE}" dt="2023-03-16T15:10:00.729" v="356"/>
        <pc:sldMkLst>
          <pc:docMk/>
          <pc:sldMk cId="2459891186" sldId="258"/>
        </pc:sldMkLst>
        <pc:spChg chg="mod">
          <ac:chgData name="Rebeka Bolarić" userId="S::rebeka.bolaric@skole.hr::c8de25b4-4c82-4da0-b1da-8c805d79d078" providerId="AD" clId="Web-{6B1081D7-B990-AA4C-9E8D-9A0E61D062FE}" dt="2023-03-16T14:33:56.301" v="43" actId="1076"/>
          <ac:spMkLst>
            <pc:docMk/>
            <pc:sldMk cId="2459891186" sldId="258"/>
            <ac:spMk id="11" creationId="{1789F69B-AFE0-775B-8194-04F8896B019E}"/>
          </ac:spMkLst>
        </pc:spChg>
        <pc:spChg chg="add mod">
          <ac:chgData name="Rebeka Bolarić" userId="S::rebeka.bolaric@skole.hr::c8de25b4-4c82-4da0-b1da-8c805d79d078" providerId="AD" clId="Web-{6B1081D7-B990-AA4C-9E8D-9A0E61D062FE}" dt="2023-03-16T14:30:25.921" v="23" actId="1076"/>
          <ac:spMkLst>
            <pc:docMk/>
            <pc:sldMk cId="2459891186" sldId="258"/>
            <ac:spMk id="13" creationId="{B1C4107E-73E9-39AB-15BB-188EA11F97D5}"/>
          </ac:spMkLst>
        </pc:spChg>
        <pc:spChg chg="add mod">
          <ac:chgData name="Rebeka Bolarić" userId="S::rebeka.bolaric@skole.hr::c8de25b4-4c82-4da0-b1da-8c805d79d078" providerId="AD" clId="Web-{6B1081D7-B990-AA4C-9E8D-9A0E61D062FE}" dt="2023-03-16T14:34:55.583" v="60" actId="1076"/>
          <ac:spMkLst>
            <pc:docMk/>
            <pc:sldMk cId="2459891186" sldId="258"/>
            <ac:spMk id="14" creationId="{95B8642A-0437-B9F8-46A8-F98DCCB0DF84}"/>
          </ac:spMkLst>
        </pc:spChg>
        <pc:picChg chg="mod">
          <ac:chgData name="Rebeka Bolarić" userId="S::rebeka.bolaric@skole.hr::c8de25b4-4c82-4da0-b1da-8c805d79d078" providerId="AD" clId="Web-{6B1081D7-B990-AA4C-9E8D-9A0E61D062FE}" dt="2023-03-16T14:35:28.990" v="64" actId="1076"/>
          <ac:picMkLst>
            <pc:docMk/>
            <pc:sldMk cId="2459891186" sldId="258"/>
            <ac:picMk id="3" creationId="{7623DAFB-0FE6-13F4-717B-B4813C7093EE}"/>
          </ac:picMkLst>
        </pc:picChg>
        <pc:picChg chg="add mod">
          <ac:chgData name="Rebeka Bolarić" userId="S::rebeka.bolaric@skole.hr::c8de25b4-4c82-4da0-b1da-8c805d79d078" providerId="AD" clId="Web-{6B1081D7-B990-AA4C-9E8D-9A0E61D062FE}" dt="2023-03-16T14:29:24.341" v="6" actId="1076"/>
          <ac:picMkLst>
            <pc:docMk/>
            <pc:sldMk cId="2459891186" sldId="258"/>
            <ac:picMk id="12" creationId="{13E8AE87-25B3-6752-EE38-7209DF16FBF2}"/>
          </ac:picMkLst>
        </pc:picChg>
        <pc:picChg chg="add mod">
          <ac:chgData name="Rebeka Bolarić" userId="S::rebeka.bolaric@skole.hr::c8de25b4-4c82-4da0-b1da-8c805d79d078" providerId="AD" clId="Web-{6B1081D7-B990-AA4C-9E8D-9A0E61D062FE}" dt="2023-03-16T14:36:00.210" v="68" actId="1076"/>
          <ac:picMkLst>
            <pc:docMk/>
            <pc:sldMk cId="2459891186" sldId="258"/>
            <ac:picMk id="15" creationId="{51951851-6707-B5F8-4990-FAFD6F16EB83}"/>
          </ac:picMkLst>
        </pc:picChg>
      </pc:sldChg>
      <pc:sldChg chg="addSp delSp modSp ord modTransition">
        <pc:chgData name="Rebeka Bolarić" userId="S::rebeka.bolaric@skole.hr::c8de25b4-4c82-4da0-b1da-8c805d79d078" providerId="AD" clId="Web-{6B1081D7-B990-AA4C-9E8D-9A0E61D062FE}" dt="2023-03-16T15:10:11.213" v="358"/>
        <pc:sldMkLst>
          <pc:docMk/>
          <pc:sldMk cId="3639610764" sldId="259"/>
        </pc:sldMkLst>
        <pc:spChg chg="mod">
          <ac:chgData name="Rebeka Bolarić" userId="S::rebeka.bolaric@skole.hr::c8de25b4-4c82-4da0-b1da-8c805d79d078" providerId="AD" clId="Web-{6B1081D7-B990-AA4C-9E8D-9A0E61D062FE}" dt="2023-03-16T14:30:40.671" v="28" actId="20577"/>
          <ac:spMkLst>
            <pc:docMk/>
            <pc:sldMk cId="3639610764" sldId="259"/>
            <ac:spMk id="2" creationId="{6702FBB9-EDDC-E3CB-5291-69F1139A820F}"/>
          </ac:spMkLst>
        </pc:spChg>
        <pc:spChg chg="add mod">
          <ac:chgData name="Rebeka Bolarić" userId="S::rebeka.bolaric@skole.hr::c8de25b4-4c82-4da0-b1da-8c805d79d078" providerId="AD" clId="Web-{6B1081D7-B990-AA4C-9E8D-9A0E61D062FE}" dt="2023-03-16T14:42:16.657" v="151" actId="20577"/>
          <ac:spMkLst>
            <pc:docMk/>
            <pc:sldMk cId="3639610764" sldId="259"/>
            <ac:spMk id="13" creationId="{EC2A7584-368B-5378-24CE-1E2DD9EACB4C}"/>
          </ac:spMkLst>
        </pc:spChg>
        <pc:spChg chg="add mod">
          <ac:chgData name="Rebeka Bolarić" userId="S::rebeka.bolaric@skole.hr::c8de25b4-4c82-4da0-b1da-8c805d79d078" providerId="AD" clId="Web-{6B1081D7-B990-AA4C-9E8D-9A0E61D062FE}" dt="2023-03-16T14:42:44.798" v="155" actId="1076"/>
          <ac:spMkLst>
            <pc:docMk/>
            <pc:sldMk cId="3639610764" sldId="259"/>
            <ac:spMk id="14" creationId="{5EA6A6CF-44B5-D7E4-5463-BDB050450946}"/>
          </ac:spMkLst>
        </pc:spChg>
        <pc:spChg chg="add mod">
          <ac:chgData name="Rebeka Bolarić" userId="S::rebeka.bolaric@skole.hr::c8de25b4-4c82-4da0-b1da-8c805d79d078" providerId="AD" clId="Web-{6B1081D7-B990-AA4C-9E8D-9A0E61D062FE}" dt="2023-03-16T14:43:04.892" v="160" actId="1076"/>
          <ac:spMkLst>
            <pc:docMk/>
            <pc:sldMk cId="3639610764" sldId="259"/>
            <ac:spMk id="15" creationId="{E7C56860-8B9A-B371-F47F-536128E87FA4}"/>
          </ac:spMkLst>
        </pc:spChg>
        <pc:spChg chg="add mod">
          <ac:chgData name="Rebeka Bolarić" userId="S::rebeka.bolaric@skole.hr::c8de25b4-4c82-4da0-b1da-8c805d79d078" providerId="AD" clId="Web-{6B1081D7-B990-AA4C-9E8D-9A0E61D062FE}" dt="2023-03-16T14:43:33.487" v="168" actId="1076"/>
          <ac:spMkLst>
            <pc:docMk/>
            <pc:sldMk cId="3639610764" sldId="259"/>
            <ac:spMk id="16" creationId="{2EB2EE4C-7A51-1F19-BCA8-15A7B214D038}"/>
          </ac:spMkLst>
        </pc:spChg>
        <pc:spChg chg="add mod">
          <ac:chgData name="Rebeka Bolarić" userId="S::rebeka.bolaric@skole.hr::c8de25b4-4c82-4da0-b1da-8c805d79d078" providerId="AD" clId="Web-{6B1081D7-B990-AA4C-9E8D-9A0E61D062FE}" dt="2023-03-16T14:44:04.097" v="174" actId="1076"/>
          <ac:spMkLst>
            <pc:docMk/>
            <pc:sldMk cId="3639610764" sldId="259"/>
            <ac:spMk id="17" creationId="{EFA6AAD9-0CB8-383A-66FE-40688626079E}"/>
          </ac:spMkLst>
        </pc:spChg>
        <pc:spChg chg="add mod">
          <ac:chgData name="Rebeka Bolarić" userId="S::rebeka.bolaric@skole.hr::c8de25b4-4c82-4da0-b1da-8c805d79d078" providerId="AD" clId="Web-{6B1081D7-B990-AA4C-9E8D-9A0E61D062FE}" dt="2023-03-16T14:47:17.977" v="206" actId="1076"/>
          <ac:spMkLst>
            <pc:docMk/>
            <pc:sldMk cId="3639610764" sldId="259"/>
            <ac:spMk id="20" creationId="{BBC50593-31B3-ADDC-4ECE-A6D6C0DC66C9}"/>
          </ac:spMkLst>
        </pc:spChg>
        <pc:picChg chg="add mod">
          <ac:chgData name="Rebeka Bolarić" userId="S::rebeka.bolaric@skole.hr::c8de25b4-4c82-4da0-b1da-8c805d79d078" providerId="AD" clId="Web-{6B1081D7-B990-AA4C-9E8D-9A0E61D062FE}" dt="2023-03-16T14:42:26.907" v="154" actId="1076"/>
          <ac:picMkLst>
            <pc:docMk/>
            <pc:sldMk cId="3639610764" sldId="259"/>
            <ac:picMk id="3" creationId="{B7184EB6-A3D3-D3F2-B152-B233906ABC12}"/>
          </ac:picMkLst>
        </pc:picChg>
        <pc:picChg chg="add del mod">
          <ac:chgData name="Rebeka Bolarić" userId="S::rebeka.bolaric@skole.hr::c8de25b4-4c82-4da0-b1da-8c805d79d078" providerId="AD" clId="Web-{6B1081D7-B990-AA4C-9E8D-9A0E61D062FE}" dt="2023-03-16T14:42:05.813" v="149"/>
          <ac:picMkLst>
            <pc:docMk/>
            <pc:sldMk cId="3639610764" sldId="259"/>
            <ac:picMk id="5" creationId="{8A7A7D68-4766-2A8C-515B-0DE394895F1A}"/>
          </ac:picMkLst>
        </pc:picChg>
        <pc:picChg chg="add mod">
          <ac:chgData name="Rebeka Bolarić" userId="S::rebeka.bolaric@skole.hr::c8de25b4-4c82-4da0-b1da-8c805d79d078" providerId="AD" clId="Web-{6B1081D7-B990-AA4C-9E8D-9A0E61D062FE}" dt="2023-03-16T14:42:56.626" v="159" actId="14100"/>
          <ac:picMkLst>
            <pc:docMk/>
            <pc:sldMk cId="3639610764" sldId="259"/>
            <ac:picMk id="8" creationId="{BB772282-A64B-110F-9143-8C4BCEFD134F}"/>
          </ac:picMkLst>
        </pc:picChg>
        <pc:picChg chg="add mod">
          <ac:chgData name="Rebeka Bolarić" userId="S::rebeka.bolaric@skole.hr::c8de25b4-4c82-4da0-b1da-8c805d79d078" providerId="AD" clId="Web-{6B1081D7-B990-AA4C-9E8D-9A0E61D062FE}" dt="2023-03-16T14:43:42.581" v="171" actId="14100"/>
          <ac:picMkLst>
            <pc:docMk/>
            <pc:sldMk cId="3639610764" sldId="259"/>
            <ac:picMk id="9" creationId="{72D14E63-DC42-D8A7-40B7-D44D9391B6BF}"/>
          </ac:picMkLst>
        </pc:picChg>
        <pc:picChg chg="add mod">
          <ac:chgData name="Rebeka Bolarić" userId="S::rebeka.bolaric@skole.hr::c8de25b4-4c82-4da0-b1da-8c805d79d078" providerId="AD" clId="Web-{6B1081D7-B990-AA4C-9E8D-9A0E61D062FE}" dt="2023-03-16T14:44:10.034" v="175" actId="14100"/>
          <ac:picMkLst>
            <pc:docMk/>
            <pc:sldMk cId="3639610764" sldId="259"/>
            <ac:picMk id="12" creationId="{FC246D0B-DE78-A359-F868-F17258ED903D}"/>
          </ac:picMkLst>
        </pc:picChg>
        <pc:picChg chg="add mod">
          <ac:chgData name="Rebeka Bolarić" userId="S::rebeka.bolaric@skole.hr::c8de25b4-4c82-4da0-b1da-8c805d79d078" providerId="AD" clId="Web-{6B1081D7-B990-AA4C-9E8D-9A0E61D062FE}" dt="2023-03-16T14:46:03.834" v="184" actId="14100"/>
          <ac:picMkLst>
            <pc:docMk/>
            <pc:sldMk cId="3639610764" sldId="259"/>
            <ac:picMk id="18" creationId="{50C72F17-B597-D704-483C-78EA6FF644EC}"/>
          </ac:picMkLst>
        </pc:picChg>
        <pc:picChg chg="add mod">
          <ac:chgData name="Rebeka Bolarić" userId="S::rebeka.bolaric@skole.hr::c8de25b4-4c82-4da0-b1da-8c805d79d078" providerId="AD" clId="Web-{6B1081D7-B990-AA4C-9E8D-9A0E61D062FE}" dt="2023-03-16T14:46:44.710" v="190" actId="14100"/>
          <ac:picMkLst>
            <pc:docMk/>
            <pc:sldMk cId="3639610764" sldId="259"/>
            <ac:picMk id="19" creationId="{34230F89-BD21-D609-3A97-C824A70BC96B}"/>
          </ac:picMkLst>
        </pc:picChg>
      </pc:sldChg>
      <pc:sldChg chg="add ord replId modTransition">
        <pc:chgData name="Rebeka Bolarić" userId="S::rebeka.bolaric@skole.hr::c8de25b4-4c82-4da0-b1da-8c805d79d078" providerId="AD" clId="Web-{6B1081D7-B990-AA4C-9E8D-9A0E61D062FE}" dt="2023-03-16T15:10:00.979" v="357"/>
        <pc:sldMkLst>
          <pc:docMk/>
          <pc:sldMk cId="554692759" sldId="260"/>
        </pc:sldMkLst>
      </pc:sldChg>
      <pc:sldChg chg="addSp delSp modSp add ord replId">
        <pc:chgData name="Rebeka Bolarić" userId="S::rebeka.bolaric@skole.hr::c8de25b4-4c82-4da0-b1da-8c805d79d078" providerId="AD" clId="Web-{6B1081D7-B990-AA4C-9E8D-9A0E61D062FE}" dt="2023-03-16T15:10:15.010" v="359"/>
        <pc:sldMkLst>
          <pc:docMk/>
          <pc:sldMk cId="1106547452" sldId="261"/>
        </pc:sldMkLst>
        <pc:spChg chg="add mod">
          <ac:chgData name="Rebeka Bolarić" userId="S::rebeka.bolaric@skole.hr::c8de25b4-4c82-4da0-b1da-8c805d79d078" providerId="AD" clId="Web-{6B1081D7-B990-AA4C-9E8D-9A0E61D062FE}" dt="2023-03-16T14:54:19.206" v="251" actId="1076"/>
          <ac:spMkLst>
            <pc:docMk/>
            <pc:sldMk cId="1106547452" sldId="261"/>
            <ac:spMk id="5" creationId="{BE682DD5-0735-8BCC-2653-9B735B60A486}"/>
          </ac:spMkLst>
        </pc:spChg>
        <pc:spChg chg="del">
          <ac:chgData name="Rebeka Bolarić" userId="S::rebeka.bolaric@skole.hr::c8de25b4-4c82-4da0-b1da-8c805d79d078" providerId="AD" clId="Web-{6B1081D7-B990-AA4C-9E8D-9A0E61D062FE}" dt="2023-03-16T14:49:08.245" v="213"/>
          <ac:spMkLst>
            <pc:docMk/>
            <pc:sldMk cId="1106547452" sldId="261"/>
            <ac:spMk id="14" creationId="{5EA6A6CF-44B5-D7E4-5463-BDB050450946}"/>
          </ac:spMkLst>
        </pc:spChg>
        <pc:spChg chg="mod">
          <ac:chgData name="Rebeka Bolarić" userId="S::rebeka.bolaric@skole.hr::c8de25b4-4c82-4da0-b1da-8c805d79d078" providerId="AD" clId="Web-{6B1081D7-B990-AA4C-9E8D-9A0E61D062FE}" dt="2023-03-16T14:49:22.980" v="217" actId="1076"/>
          <ac:spMkLst>
            <pc:docMk/>
            <pc:sldMk cId="1106547452" sldId="261"/>
            <ac:spMk id="15" creationId="{E7C56860-8B9A-B371-F47F-536128E87FA4}"/>
          </ac:spMkLst>
        </pc:spChg>
        <pc:spChg chg="mod">
          <ac:chgData name="Rebeka Bolarić" userId="S::rebeka.bolaric@skole.hr::c8de25b4-4c82-4da0-b1da-8c805d79d078" providerId="AD" clId="Web-{6B1081D7-B990-AA4C-9E8D-9A0E61D062FE}" dt="2023-03-16T14:49:45.605" v="223" actId="1076"/>
          <ac:spMkLst>
            <pc:docMk/>
            <pc:sldMk cId="1106547452" sldId="261"/>
            <ac:spMk id="16" creationId="{2EB2EE4C-7A51-1F19-BCA8-15A7B214D038}"/>
          </ac:spMkLst>
        </pc:spChg>
        <pc:spChg chg="mod">
          <ac:chgData name="Rebeka Bolarić" userId="S::rebeka.bolaric@skole.hr::c8de25b4-4c82-4da0-b1da-8c805d79d078" providerId="AD" clId="Web-{6B1081D7-B990-AA4C-9E8D-9A0E61D062FE}" dt="2023-03-16T14:50:28.606" v="236" actId="1076"/>
          <ac:spMkLst>
            <pc:docMk/>
            <pc:sldMk cId="1106547452" sldId="261"/>
            <ac:spMk id="17" creationId="{EFA6AAD9-0CB8-383A-66FE-40688626079E}"/>
          </ac:spMkLst>
        </pc:spChg>
        <pc:spChg chg="mod">
          <ac:chgData name="Rebeka Bolarić" userId="S::rebeka.bolaric@skole.hr::c8de25b4-4c82-4da0-b1da-8c805d79d078" providerId="AD" clId="Web-{6B1081D7-B990-AA4C-9E8D-9A0E61D062FE}" dt="2023-03-16T14:50:49.497" v="239" actId="1076"/>
          <ac:spMkLst>
            <pc:docMk/>
            <pc:sldMk cId="1106547452" sldId="261"/>
            <ac:spMk id="20" creationId="{BBC50593-31B3-ADDC-4ECE-A6D6C0DC66C9}"/>
          </ac:spMkLst>
        </pc:spChg>
        <pc:picChg chg="del">
          <ac:chgData name="Rebeka Bolarić" userId="S::rebeka.bolaric@skole.hr::c8de25b4-4c82-4da0-b1da-8c805d79d078" providerId="AD" clId="Web-{6B1081D7-B990-AA4C-9E8D-9A0E61D062FE}" dt="2023-03-16T14:49:03.839" v="212"/>
          <ac:picMkLst>
            <pc:docMk/>
            <pc:sldMk cId="1106547452" sldId="261"/>
            <ac:picMk id="3" creationId="{B7184EB6-A3D3-D3F2-B152-B233906ABC12}"/>
          </ac:picMkLst>
        </pc:picChg>
        <pc:picChg chg="mod">
          <ac:chgData name="Rebeka Bolarić" userId="S::rebeka.bolaric@skole.hr::c8de25b4-4c82-4da0-b1da-8c805d79d078" providerId="AD" clId="Web-{6B1081D7-B990-AA4C-9E8D-9A0E61D062FE}" dt="2023-03-16T14:49:15.839" v="216" actId="1076"/>
          <ac:picMkLst>
            <pc:docMk/>
            <pc:sldMk cId="1106547452" sldId="261"/>
            <ac:picMk id="8" creationId="{BB772282-A64B-110F-9143-8C4BCEFD134F}"/>
          </ac:picMkLst>
        </pc:picChg>
        <pc:picChg chg="mod">
          <ac:chgData name="Rebeka Bolarić" userId="S::rebeka.bolaric@skole.hr::c8de25b4-4c82-4da0-b1da-8c805d79d078" providerId="AD" clId="Web-{6B1081D7-B990-AA4C-9E8D-9A0E61D062FE}" dt="2023-03-16T14:49:38.418" v="222" actId="1076"/>
          <ac:picMkLst>
            <pc:docMk/>
            <pc:sldMk cId="1106547452" sldId="261"/>
            <ac:picMk id="9" creationId="{72D14E63-DC42-D8A7-40B7-D44D9391B6BF}"/>
          </ac:picMkLst>
        </pc:picChg>
        <pc:picChg chg="mod">
          <ac:chgData name="Rebeka Bolarić" userId="S::rebeka.bolaric@skole.hr::c8de25b4-4c82-4da0-b1da-8c805d79d078" providerId="AD" clId="Web-{6B1081D7-B990-AA4C-9E8D-9A0E61D062FE}" dt="2023-03-16T14:49:57.059" v="228" actId="14100"/>
          <ac:picMkLst>
            <pc:docMk/>
            <pc:sldMk cId="1106547452" sldId="261"/>
            <ac:picMk id="12" creationId="{FC246D0B-DE78-A359-F868-F17258ED903D}"/>
          </ac:picMkLst>
        </pc:picChg>
        <pc:picChg chg="mod">
          <ac:chgData name="Rebeka Bolarić" userId="S::rebeka.bolaric@skole.hr::c8de25b4-4c82-4da0-b1da-8c805d79d078" providerId="AD" clId="Web-{6B1081D7-B990-AA4C-9E8D-9A0E61D062FE}" dt="2023-03-16T14:50:31.388" v="237" actId="1076"/>
          <ac:picMkLst>
            <pc:docMk/>
            <pc:sldMk cId="1106547452" sldId="261"/>
            <ac:picMk id="18" creationId="{50C72F17-B597-D704-483C-78EA6FF644EC}"/>
          </ac:picMkLst>
        </pc:picChg>
        <pc:picChg chg="mod">
          <ac:chgData name="Rebeka Bolarić" userId="S::rebeka.bolaric@skole.hr::c8de25b4-4c82-4da0-b1da-8c805d79d078" providerId="AD" clId="Web-{6B1081D7-B990-AA4C-9E8D-9A0E61D062FE}" dt="2023-03-16T14:50:53.732" v="240" actId="1076"/>
          <ac:picMkLst>
            <pc:docMk/>
            <pc:sldMk cId="1106547452" sldId="261"/>
            <ac:picMk id="19" creationId="{34230F89-BD21-D609-3A97-C824A70BC96B}"/>
          </ac:picMkLst>
        </pc:picChg>
        <pc:picChg chg="add mod">
          <ac:chgData name="Rebeka Bolarić" userId="S::rebeka.bolaric@skole.hr::c8de25b4-4c82-4da0-b1da-8c805d79d078" providerId="AD" clId="Web-{6B1081D7-B990-AA4C-9E8D-9A0E61D062FE}" dt="2023-03-16T14:55:13.816" v="259" actId="1076"/>
          <ac:picMkLst>
            <pc:docMk/>
            <pc:sldMk cId="1106547452" sldId="261"/>
            <ac:picMk id="21" creationId="{40814E9C-8D81-0CD8-A866-6035EE8264B5}"/>
          </ac:picMkLst>
        </pc:picChg>
      </pc:sldChg>
      <pc:sldChg chg="addSp delSp modSp add ord replId">
        <pc:chgData name="Rebeka Bolarić" userId="S::rebeka.bolaric@skole.hr::c8de25b4-4c82-4da0-b1da-8c805d79d078" providerId="AD" clId="Web-{6B1081D7-B990-AA4C-9E8D-9A0E61D062FE}" dt="2023-03-16T15:10:18.745" v="360"/>
        <pc:sldMkLst>
          <pc:docMk/>
          <pc:sldMk cId="4829924" sldId="262"/>
        </pc:sldMkLst>
        <pc:spChg chg="del mod">
          <ac:chgData name="Rebeka Bolarić" userId="S::rebeka.bolaric@skole.hr::c8de25b4-4c82-4da0-b1da-8c805d79d078" providerId="AD" clId="Web-{6B1081D7-B990-AA4C-9E8D-9A0E61D062FE}" dt="2023-03-16T14:59:46.401" v="309"/>
          <ac:spMkLst>
            <pc:docMk/>
            <pc:sldMk cId="4829924" sldId="262"/>
            <ac:spMk id="11" creationId="{1789F69B-AFE0-775B-8194-04F8896B019E}"/>
          </ac:spMkLst>
        </pc:spChg>
        <pc:spChg chg="mod">
          <ac:chgData name="Rebeka Bolarić" userId="S::rebeka.bolaric@skole.hr::c8de25b4-4c82-4da0-b1da-8c805d79d078" providerId="AD" clId="Web-{6B1081D7-B990-AA4C-9E8D-9A0E61D062FE}" dt="2023-03-16T14:56:22.615" v="266" actId="20577"/>
          <ac:spMkLst>
            <pc:docMk/>
            <pc:sldMk cId="4829924" sldId="262"/>
            <ac:spMk id="14" creationId="{5EA6A6CF-44B5-D7E4-5463-BDB050450946}"/>
          </ac:spMkLst>
        </pc:spChg>
        <pc:spChg chg="mod">
          <ac:chgData name="Rebeka Bolarić" userId="S::rebeka.bolaric@skole.hr::c8de25b4-4c82-4da0-b1da-8c805d79d078" providerId="AD" clId="Web-{6B1081D7-B990-AA4C-9E8D-9A0E61D062FE}" dt="2023-03-16T14:56:58.225" v="268" actId="20577"/>
          <ac:spMkLst>
            <pc:docMk/>
            <pc:sldMk cId="4829924" sldId="262"/>
            <ac:spMk id="15" creationId="{E7C56860-8B9A-B371-F47F-536128E87FA4}"/>
          </ac:spMkLst>
        </pc:spChg>
        <pc:spChg chg="mod">
          <ac:chgData name="Rebeka Bolarić" userId="S::rebeka.bolaric@skole.hr::c8de25b4-4c82-4da0-b1da-8c805d79d078" providerId="AD" clId="Web-{6B1081D7-B990-AA4C-9E8D-9A0E61D062FE}" dt="2023-03-16T14:56:30.178" v="267" actId="1076"/>
          <ac:spMkLst>
            <pc:docMk/>
            <pc:sldMk cId="4829924" sldId="262"/>
            <ac:spMk id="16" creationId="{2EB2EE4C-7A51-1F19-BCA8-15A7B214D038}"/>
          </ac:spMkLst>
        </pc:spChg>
        <pc:spChg chg="mod">
          <ac:chgData name="Rebeka Bolarić" userId="S::rebeka.bolaric@skole.hr::c8de25b4-4c82-4da0-b1da-8c805d79d078" providerId="AD" clId="Web-{6B1081D7-B990-AA4C-9E8D-9A0E61D062FE}" dt="2023-03-16T14:57:12.804" v="271" actId="1076"/>
          <ac:spMkLst>
            <pc:docMk/>
            <pc:sldMk cId="4829924" sldId="262"/>
            <ac:spMk id="17" creationId="{EFA6AAD9-0CB8-383A-66FE-40688626079E}"/>
          </ac:spMkLst>
        </pc:spChg>
        <pc:spChg chg="mod">
          <ac:chgData name="Rebeka Bolarić" userId="S::rebeka.bolaric@skole.hr::c8de25b4-4c82-4da0-b1da-8c805d79d078" providerId="AD" clId="Web-{6B1081D7-B990-AA4C-9E8D-9A0E61D062FE}" dt="2023-03-16T14:58:11.289" v="286" actId="1076"/>
          <ac:spMkLst>
            <pc:docMk/>
            <pc:sldMk cId="4829924" sldId="262"/>
            <ac:spMk id="20" creationId="{BBC50593-31B3-ADDC-4ECE-A6D6C0DC66C9}"/>
          </ac:spMkLst>
        </pc:spChg>
        <pc:spChg chg="add mod">
          <ac:chgData name="Rebeka Bolarić" userId="S::rebeka.bolaric@skole.hr::c8de25b4-4c82-4da0-b1da-8c805d79d078" providerId="AD" clId="Web-{6B1081D7-B990-AA4C-9E8D-9A0E61D062FE}" dt="2023-03-16T14:59:17.244" v="302" actId="1076"/>
          <ac:spMkLst>
            <pc:docMk/>
            <pc:sldMk cId="4829924" sldId="262"/>
            <ac:spMk id="21" creationId="{24794644-4D70-FBB0-B435-6E5803301782}"/>
          </ac:spMkLst>
        </pc:spChg>
        <pc:picChg chg="del">
          <ac:chgData name="Rebeka Bolarić" userId="S::rebeka.bolaric@skole.hr::c8de25b4-4c82-4da0-b1da-8c805d79d078" providerId="AD" clId="Web-{6B1081D7-B990-AA4C-9E8D-9A0E61D062FE}" dt="2023-03-16T14:55:58.208" v="260"/>
          <ac:picMkLst>
            <pc:docMk/>
            <pc:sldMk cId="4829924" sldId="262"/>
            <ac:picMk id="3" creationId="{B7184EB6-A3D3-D3F2-B152-B233906ABC12}"/>
          </ac:picMkLst>
        </pc:picChg>
        <pc:picChg chg="add mod">
          <ac:chgData name="Rebeka Bolarić" userId="S::rebeka.bolaric@skole.hr::c8de25b4-4c82-4da0-b1da-8c805d79d078" providerId="AD" clId="Web-{6B1081D7-B990-AA4C-9E8D-9A0E61D062FE}" dt="2023-03-16T14:58:51.900" v="290" actId="1076"/>
          <ac:picMkLst>
            <pc:docMk/>
            <pc:sldMk cId="4829924" sldId="262"/>
            <ac:picMk id="5" creationId="{AC9CCAFC-580B-FF3D-B9AB-4E0C93008E19}"/>
          </ac:picMkLst>
        </pc:picChg>
        <pc:picChg chg="del">
          <ac:chgData name="Rebeka Bolarić" userId="S::rebeka.bolaric@skole.hr::c8de25b4-4c82-4da0-b1da-8c805d79d078" providerId="AD" clId="Web-{6B1081D7-B990-AA4C-9E8D-9A0E61D062FE}" dt="2023-03-16T14:56:07.240" v="262"/>
          <ac:picMkLst>
            <pc:docMk/>
            <pc:sldMk cId="4829924" sldId="262"/>
            <ac:picMk id="8" creationId="{BB772282-A64B-110F-9143-8C4BCEFD134F}"/>
          </ac:picMkLst>
        </pc:picChg>
        <pc:picChg chg="mod">
          <ac:chgData name="Rebeka Bolarić" userId="S::rebeka.bolaric@skole.hr::c8de25b4-4c82-4da0-b1da-8c805d79d078" providerId="AD" clId="Web-{6B1081D7-B990-AA4C-9E8D-9A0E61D062FE}" dt="2023-03-16T14:56:14.834" v="265" actId="1076"/>
          <ac:picMkLst>
            <pc:docMk/>
            <pc:sldMk cId="4829924" sldId="262"/>
            <ac:picMk id="9" creationId="{72D14E63-DC42-D8A7-40B7-D44D9391B6BF}"/>
          </ac:picMkLst>
        </pc:picChg>
        <pc:picChg chg="mod">
          <ac:chgData name="Rebeka Bolarić" userId="S::rebeka.bolaric@skole.hr::c8de25b4-4c82-4da0-b1da-8c805d79d078" providerId="AD" clId="Web-{6B1081D7-B990-AA4C-9E8D-9A0E61D062FE}" dt="2023-03-16T14:57:03.788" v="270" actId="1076"/>
          <ac:picMkLst>
            <pc:docMk/>
            <pc:sldMk cId="4829924" sldId="262"/>
            <ac:picMk id="12" creationId="{FC246D0B-DE78-A359-F868-F17258ED903D}"/>
          </ac:picMkLst>
        </pc:picChg>
        <pc:picChg chg="mod">
          <ac:chgData name="Rebeka Bolarić" userId="S::rebeka.bolaric@skole.hr::c8de25b4-4c82-4da0-b1da-8c805d79d078" providerId="AD" clId="Web-{6B1081D7-B990-AA4C-9E8D-9A0E61D062FE}" dt="2023-03-16T14:57:53.570" v="282" actId="14100"/>
          <ac:picMkLst>
            <pc:docMk/>
            <pc:sldMk cId="4829924" sldId="262"/>
            <ac:picMk id="18" creationId="{50C72F17-B597-D704-483C-78EA6FF644EC}"/>
          </ac:picMkLst>
        </pc:picChg>
        <pc:picChg chg="mod">
          <ac:chgData name="Rebeka Bolarić" userId="S::rebeka.bolaric@skole.hr::c8de25b4-4c82-4da0-b1da-8c805d79d078" providerId="AD" clId="Web-{6B1081D7-B990-AA4C-9E8D-9A0E61D062FE}" dt="2023-03-16T14:57:43.945" v="279" actId="14100"/>
          <ac:picMkLst>
            <pc:docMk/>
            <pc:sldMk cId="4829924" sldId="262"/>
            <ac:picMk id="19" creationId="{34230F89-BD21-D609-3A97-C824A70BC96B}"/>
          </ac:picMkLst>
        </pc:picChg>
      </pc:sldChg>
      <pc:sldChg chg="delSp modSp add ord replId">
        <pc:chgData name="Rebeka Bolarić" userId="S::rebeka.bolaric@skole.hr::c8de25b4-4c82-4da0-b1da-8c805d79d078" providerId="AD" clId="Web-{6B1081D7-B990-AA4C-9E8D-9A0E61D062FE}" dt="2023-03-16T15:07:28.772" v="348"/>
        <pc:sldMkLst>
          <pc:docMk/>
          <pc:sldMk cId="485828137" sldId="263"/>
        </pc:sldMkLst>
        <pc:spChg chg="del">
          <ac:chgData name="Rebeka Bolarić" userId="S::rebeka.bolaric@skole.hr::c8de25b4-4c82-4da0-b1da-8c805d79d078" providerId="AD" clId="Web-{6B1081D7-B990-AA4C-9E8D-9A0E61D062FE}" dt="2023-03-16T15:01:29.560" v="334"/>
          <ac:spMkLst>
            <pc:docMk/>
            <pc:sldMk cId="485828137" sldId="263"/>
            <ac:spMk id="7" creationId="{187FEB69-7A0F-29F3-4B20-1525EE4F7336}"/>
          </ac:spMkLst>
        </pc:spChg>
        <pc:spChg chg="mod">
          <ac:chgData name="Rebeka Bolarić" userId="S::rebeka.bolaric@skole.hr::c8de25b4-4c82-4da0-b1da-8c805d79d078" providerId="AD" clId="Web-{6B1081D7-B990-AA4C-9E8D-9A0E61D062FE}" dt="2023-03-16T15:00:29.402" v="316" actId="20577"/>
          <ac:spMkLst>
            <pc:docMk/>
            <pc:sldMk cId="485828137" sldId="263"/>
            <ac:spMk id="16" creationId="{2EB2EE4C-7A51-1F19-BCA8-15A7B214D038}"/>
          </ac:spMkLst>
        </pc:spChg>
        <pc:spChg chg="mod">
          <ac:chgData name="Rebeka Bolarić" userId="S::rebeka.bolaric@skole.hr::c8de25b4-4c82-4da0-b1da-8c805d79d078" providerId="AD" clId="Web-{6B1081D7-B990-AA4C-9E8D-9A0E61D062FE}" dt="2023-03-16T15:00:39.856" v="319" actId="1076"/>
          <ac:spMkLst>
            <pc:docMk/>
            <pc:sldMk cId="485828137" sldId="263"/>
            <ac:spMk id="17" creationId="{EFA6AAD9-0CB8-383A-66FE-40688626079E}"/>
          </ac:spMkLst>
        </pc:spChg>
        <pc:spChg chg="mod">
          <ac:chgData name="Rebeka Bolarić" userId="S::rebeka.bolaric@skole.hr::c8de25b4-4c82-4da0-b1da-8c805d79d078" providerId="AD" clId="Web-{6B1081D7-B990-AA4C-9E8D-9A0E61D062FE}" dt="2023-03-16T15:01:03.528" v="326" actId="1076"/>
          <ac:spMkLst>
            <pc:docMk/>
            <pc:sldMk cId="485828137" sldId="263"/>
            <ac:spMk id="20" creationId="{BBC50593-31B3-ADDC-4ECE-A6D6C0DC66C9}"/>
          </ac:spMkLst>
        </pc:spChg>
        <pc:spChg chg="mod">
          <ac:chgData name="Rebeka Bolarić" userId="S::rebeka.bolaric@skole.hr::c8de25b4-4c82-4da0-b1da-8c805d79d078" providerId="AD" clId="Web-{6B1081D7-B990-AA4C-9E8D-9A0E61D062FE}" dt="2023-03-16T15:01:31.935" v="335" actId="1076"/>
          <ac:spMkLst>
            <pc:docMk/>
            <pc:sldMk cId="485828137" sldId="263"/>
            <ac:spMk id="21" creationId="{24794644-4D70-FBB0-B435-6E5803301782}"/>
          </ac:spMkLst>
        </pc:spChg>
        <pc:picChg chg="mod">
          <ac:chgData name="Rebeka Bolarić" userId="S::rebeka.bolaric@skole.hr::c8de25b4-4c82-4da0-b1da-8c805d79d078" providerId="AD" clId="Web-{6B1081D7-B990-AA4C-9E8D-9A0E61D062FE}" dt="2023-03-16T15:01:20.575" v="332" actId="14100"/>
          <ac:picMkLst>
            <pc:docMk/>
            <pc:sldMk cId="485828137" sldId="263"/>
            <ac:picMk id="5" creationId="{AC9CCAFC-580B-FF3D-B9AB-4E0C93008E19}"/>
          </ac:picMkLst>
        </pc:picChg>
        <pc:picChg chg="del">
          <ac:chgData name="Rebeka Bolarić" userId="S::rebeka.bolaric@skole.hr::c8de25b4-4c82-4da0-b1da-8c805d79d078" providerId="AD" clId="Web-{6B1081D7-B990-AA4C-9E8D-9A0E61D062FE}" dt="2023-03-16T15:00:25.090" v="311"/>
          <ac:picMkLst>
            <pc:docMk/>
            <pc:sldMk cId="485828137" sldId="263"/>
            <ac:picMk id="9" creationId="{72D14E63-DC42-D8A7-40B7-D44D9391B6BF}"/>
          </ac:picMkLst>
        </pc:picChg>
        <pc:picChg chg="mod">
          <ac:chgData name="Rebeka Bolarić" userId="S::rebeka.bolaric@skole.hr::c8de25b4-4c82-4da0-b1da-8c805d79d078" providerId="AD" clId="Web-{6B1081D7-B990-AA4C-9E8D-9A0E61D062FE}" dt="2023-03-16T15:00:34.715" v="318" actId="1076"/>
          <ac:picMkLst>
            <pc:docMk/>
            <pc:sldMk cId="485828137" sldId="263"/>
            <ac:picMk id="12" creationId="{FC246D0B-DE78-A359-F868-F17258ED903D}"/>
          </ac:picMkLst>
        </pc:picChg>
        <pc:picChg chg="mod">
          <ac:chgData name="Rebeka Bolarić" userId="S::rebeka.bolaric@skole.hr::c8de25b4-4c82-4da0-b1da-8c805d79d078" providerId="AD" clId="Web-{6B1081D7-B990-AA4C-9E8D-9A0E61D062FE}" dt="2023-03-16T15:00:49.590" v="322" actId="1076"/>
          <ac:picMkLst>
            <pc:docMk/>
            <pc:sldMk cId="485828137" sldId="263"/>
            <ac:picMk id="18" creationId="{50C72F17-B597-D704-483C-78EA6FF644EC}"/>
          </ac:picMkLst>
        </pc:picChg>
        <pc:picChg chg="mod">
          <ac:chgData name="Rebeka Bolarić" userId="S::rebeka.bolaric@skole.hr::c8de25b4-4c82-4da0-b1da-8c805d79d078" providerId="AD" clId="Web-{6B1081D7-B990-AA4C-9E8D-9A0E61D062FE}" dt="2023-03-16T15:01:02.856" v="325" actId="1076"/>
          <ac:picMkLst>
            <pc:docMk/>
            <pc:sldMk cId="485828137" sldId="263"/>
            <ac:picMk id="19" creationId="{34230F89-BD21-D609-3A97-C824A70BC96B}"/>
          </ac:picMkLst>
        </pc:picChg>
      </pc:sldChg>
      <pc:sldChg chg="modSp new modTransition">
        <pc:chgData name="Rebeka Bolarić" userId="S::rebeka.bolaric@skole.hr::c8de25b4-4c82-4da0-b1da-8c805d79d078" providerId="AD" clId="Web-{6B1081D7-B990-AA4C-9E8D-9A0E61D062FE}" dt="2023-03-16T15:07:08.256" v="346" actId="20577"/>
        <pc:sldMkLst>
          <pc:docMk/>
          <pc:sldMk cId="1050189022" sldId="264"/>
        </pc:sldMkLst>
        <pc:spChg chg="mod">
          <ac:chgData name="Rebeka Bolarić" userId="S::rebeka.bolaric@skole.hr::c8de25b4-4c82-4da0-b1da-8c805d79d078" providerId="AD" clId="Web-{6B1081D7-B990-AA4C-9E8D-9A0E61D062FE}" dt="2023-03-16T15:07:08.256" v="346" actId="20577"/>
          <ac:spMkLst>
            <pc:docMk/>
            <pc:sldMk cId="1050189022" sldId="264"/>
            <ac:spMk id="2" creationId="{EFE2B028-503A-10BE-145F-B6D020F6440F}"/>
          </ac:spMkLst>
        </pc:spChg>
      </pc:sldChg>
    </pc:docChg>
  </pc:docChgLst>
  <pc:docChgLst>
    <pc:chgData name="Rebeka Bolarić" userId="S::rebeka.bolaric@skole.hr::c8de25b4-4c82-4da0-b1da-8c805d79d078" providerId="AD" clId="Web-{A9C486D8-0FE3-D8BF-4106-A31B2761BDF3}"/>
    <pc:docChg chg="addSld delSld modSld">
      <pc:chgData name="Rebeka Bolarić" userId="S::rebeka.bolaric@skole.hr::c8de25b4-4c82-4da0-b1da-8c805d79d078" providerId="AD" clId="Web-{A9C486D8-0FE3-D8BF-4106-A31B2761BDF3}" dt="2023-03-16T16:19:49.876" v="10" actId="20577"/>
      <pc:docMkLst>
        <pc:docMk/>
      </pc:docMkLst>
      <pc:sldChg chg="del">
        <pc:chgData name="Rebeka Bolarić" userId="S::rebeka.bolaric@skole.hr::c8de25b4-4c82-4da0-b1da-8c805d79d078" providerId="AD" clId="Web-{A9C486D8-0FE3-D8BF-4106-A31B2761BDF3}" dt="2023-03-16T16:18:57.140" v="1"/>
        <pc:sldMkLst>
          <pc:docMk/>
          <pc:sldMk cId="1336317050" sldId="267"/>
        </pc:sldMkLst>
      </pc:sldChg>
      <pc:sldChg chg="addSp delSp modSp add replId">
        <pc:chgData name="Rebeka Bolarić" userId="S::rebeka.bolaric@skole.hr::c8de25b4-4c82-4da0-b1da-8c805d79d078" providerId="AD" clId="Web-{A9C486D8-0FE3-D8BF-4106-A31B2761BDF3}" dt="2023-03-16T16:19:49.876" v="10" actId="20577"/>
        <pc:sldMkLst>
          <pc:docMk/>
          <pc:sldMk cId="2153936708" sldId="268"/>
        </pc:sldMkLst>
        <pc:spChg chg="add mod">
          <ac:chgData name="Rebeka Bolarić" userId="S::rebeka.bolaric@skole.hr::c8de25b4-4c82-4da0-b1da-8c805d79d078" providerId="AD" clId="Web-{A9C486D8-0FE3-D8BF-4106-A31B2761BDF3}" dt="2023-03-16T16:19:49.876" v="10" actId="20577"/>
          <ac:spMkLst>
            <pc:docMk/>
            <pc:sldMk cId="2153936708" sldId="268"/>
            <ac:spMk id="6" creationId="{08002DDA-2474-8E8D-6D64-94E10A27614F}"/>
          </ac:spMkLst>
        </pc:spChg>
        <pc:spChg chg="del mod">
          <ac:chgData name="Rebeka Bolarić" userId="S::rebeka.bolaric@skole.hr::c8de25b4-4c82-4da0-b1da-8c805d79d078" providerId="AD" clId="Web-{A9C486D8-0FE3-D8BF-4106-A31B2761BDF3}" dt="2023-03-16T16:19:22.266" v="6"/>
          <ac:spMkLst>
            <pc:docMk/>
            <pc:sldMk cId="2153936708" sldId="268"/>
            <ac:spMk id="7" creationId="{83C9D7C1-F27D-19EF-0801-3E65B7CC2CB2}"/>
          </ac:spMkLst>
        </pc:spChg>
        <pc:spChg chg="del">
          <ac:chgData name="Rebeka Bolarić" userId="S::rebeka.bolaric@skole.hr::c8de25b4-4c82-4da0-b1da-8c805d79d078" providerId="AD" clId="Web-{A9C486D8-0FE3-D8BF-4106-A31B2761BDF3}" dt="2023-03-16T16:19:26.750" v="7"/>
          <ac:spMkLst>
            <pc:docMk/>
            <pc:sldMk cId="2153936708" sldId="268"/>
            <ac:spMk id="17" creationId="{2172A0AC-3DCE-4672-BCAF-28FEF91F6020}"/>
          </ac:spMkLst>
        </pc:spChg>
        <pc:spChg chg="del">
          <ac:chgData name="Rebeka Bolarić" userId="S::rebeka.bolaric@skole.hr::c8de25b4-4c82-4da0-b1da-8c805d79d078" providerId="AD" clId="Web-{A9C486D8-0FE3-D8BF-4106-A31B2761BDF3}" dt="2023-03-16T16:19:26.750" v="7"/>
          <ac:spMkLst>
            <pc:docMk/>
            <pc:sldMk cId="2153936708" sldId="268"/>
            <ac:spMk id="19" creationId="{AE6F1C77-EDC9-4C5F-8C1C-62DD46BDA3C3}"/>
          </ac:spMkLst>
        </pc:spChg>
        <pc:spChg chg="add">
          <ac:chgData name="Rebeka Bolarić" userId="S::rebeka.bolaric@skole.hr::c8de25b4-4c82-4da0-b1da-8c805d79d078" providerId="AD" clId="Web-{A9C486D8-0FE3-D8BF-4106-A31B2761BDF3}" dt="2023-03-16T16:19:26.750" v="7"/>
          <ac:spMkLst>
            <pc:docMk/>
            <pc:sldMk cId="2153936708" sldId="268"/>
            <ac:spMk id="24" creationId="{2172A0AC-3DCE-4672-BCAF-28FEF91F6020}"/>
          </ac:spMkLst>
        </pc:spChg>
        <pc:spChg chg="add">
          <ac:chgData name="Rebeka Bolarić" userId="S::rebeka.bolaric@skole.hr::c8de25b4-4c82-4da0-b1da-8c805d79d078" providerId="AD" clId="Web-{A9C486D8-0FE3-D8BF-4106-A31B2761BDF3}" dt="2023-03-16T16:19:26.750" v="7"/>
          <ac:spMkLst>
            <pc:docMk/>
            <pc:sldMk cId="2153936708" sldId="268"/>
            <ac:spMk id="26" creationId="{AE6F1C77-EDC9-4C5F-8C1C-62DD46BDA3C3}"/>
          </ac:spMkLst>
        </pc:spChg>
      </pc:sldChg>
    </pc:docChg>
  </pc:docChgLst>
  <pc:docChgLst>
    <pc:chgData name="Rebeka Bolarić" userId="S::rebeka.bolaric@skole.hr::c8de25b4-4c82-4da0-b1da-8c805d79d078" providerId="AD" clId="Web-{6DD36A63-2C08-2A41-681E-3CB7030BD37D}"/>
    <pc:docChg chg="addSld delSld modSld modMainMaster">
      <pc:chgData name="Rebeka Bolarić" userId="S::rebeka.bolaric@skole.hr::c8de25b4-4c82-4da0-b1da-8c805d79d078" providerId="AD" clId="Web-{6DD36A63-2C08-2A41-681E-3CB7030BD37D}" dt="2023-04-23T11:07:00.682" v="182"/>
      <pc:docMkLst>
        <pc:docMk/>
      </pc:docMkLst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109857222" sldId="256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639784315" sldId="257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2459891186" sldId="258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3639610764" sldId="259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554692759" sldId="260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1106547452" sldId="261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485828137" sldId="263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1215698550" sldId="264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2529716735" sldId="265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3535945272" sldId="266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951090395" sldId="271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3880256981" sldId="272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1240961886" sldId="273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2169643994" sldId="274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2845435691" sldId="275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1241041887" sldId="276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2290779547" sldId="277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385132896" sldId="278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3555767191" sldId="280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2699284819" sldId="282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4219046847" sldId="283"/>
        </pc:sldMkLst>
      </pc:sldChg>
      <pc:sldChg chg="modTransition">
        <pc:chgData name="Rebeka Bolarić" userId="S::rebeka.bolaric@skole.hr::c8de25b4-4c82-4da0-b1da-8c805d79d078" providerId="AD" clId="Web-{6DD36A63-2C08-2A41-681E-3CB7030BD37D}" dt="2023-04-23T10:40:30.269" v="5"/>
        <pc:sldMkLst>
          <pc:docMk/>
          <pc:sldMk cId="2494250871" sldId="284"/>
        </pc:sldMkLst>
      </pc:sldChg>
      <pc:sldChg chg="delSp modSp add replId">
        <pc:chgData name="Rebeka Bolarić" userId="S::rebeka.bolaric@skole.hr::c8de25b4-4c82-4da0-b1da-8c805d79d078" providerId="AD" clId="Web-{6DD36A63-2C08-2A41-681E-3CB7030BD37D}" dt="2023-04-23T10:45:24.544" v="26"/>
        <pc:sldMkLst>
          <pc:docMk/>
          <pc:sldMk cId="3386777124" sldId="285"/>
        </pc:sldMkLst>
        <pc:spChg chg="del">
          <ac:chgData name="Rebeka Bolarić" userId="S::rebeka.bolaric@skole.hr::c8de25b4-4c82-4da0-b1da-8c805d79d078" providerId="AD" clId="Web-{6DD36A63-2C08-2A41-681E-3CB7030BD37D}" dt="2023-04-23T10:45:24.544" v="26"/>
          <ac:spMkLst>
            <pc:docMk/>
            <pc:sldMk cId="3386777124" sldId="285"/>
            <ac:spMk id="7" creationId="{187FEB69-7A0F-29F3-4B20-1525EE4F7336}"/>
          </ac:spMkLst>
        </pc:spChg>
        <pc:spChg chg="mod">
          <ac:chgData name="Rebeka Bolarić" userId="S::rebeka.bolaric@skole.hr::c8de25b4-4c82-4da0-b1da-8c805d79d078" providerId="AD" clId="Web-{6DD36A63-2C08-2A41-681E-3CB7030BD37D}" dt="2023-04-23T10:44:21.776" v="11" actId="20577"/>
          <ac:spMkLst>
            <pc:docMk/>
            <pc:sldMk cId="3386777124" sldId="285"/>
            <ac:spMk id="17" creationId="{EFA6AAD9-0CB8-383A-66FE-40688626079E}"/>
          </ac:spMkLst>
        </pc:spChg>
        <pc:spChg chg="mod">
          <ac:chgData name="Rebeka Bolarić" userId="S::rebeka.bolaric@skole.hr::c8de25b4-4c82-4da0-b1da-8c805d79d078" providerId="AD" clId="Web-{6DD36A63-2C08-2A41-681E-3CB7030BD37D}" dt="2023-04-23T10:44:31.292" v="12" actId="1076"/>
          <ac:spMkLst>
            <pc:docMk/>
            <pc:sldMk cId="3386777124" sldId="285"/>
            <ac:spMk id="20" creationId="{BBC50593-31B3-ADDC-4ECE-A6D6C0DC66C9}"/>
          </ac:spMkLst>
        </pc:spChg>
        <pc:spChg chg="mod">
          <ac:chgData name="Rebeka Bolarić" userId="S::rebeka.bolaric@skole.hr::c8de25b4-4c82-4da0-b1da-8c805d79d078" providerId="AD" clId="Web-{6DD36A63-2C08-2A41-681E-3CB7030BD37D}" dt="2023-04-23T10:44:47.121" v="18" actId="1076"/>
          <ac:spMkLst>
            <pc:docMk/>
            <pc:sldMk cId="3386777124" sldId="285"/>
            <ac:spMk id="23" creationId="{C8C0C7BE-152B-B3CD-B10E-A0E7AF0FC98C}"/>
          </ac:spMkLst>
        </pc:spChg>
        <pc:spChg chg="mod">
          <ac:chgData name="Rebeka Bolarić" userId="S::rebeka.bolaric@skole.hr::c8de25b4-4c82-4da0-b1da-8c805d79d078" providerId="AD" clId="Web-{6DD36A63-2C08-2A41-681E-3CB7030BD37D}" dt="2023-04-23T10:45:21.950" v="25" actId="1076"/>
          <ac:spMkLst>
            <pc:docMk/>
            <pc:sldMk cId="3386777124" sldId="285"/>
            <ac:spMk id="28" creationId="{FF143C9B-C524-908E-13BC-ADA62839AE10}"/>
          </ac:spMkLst>
        </pc:spChg>
        <pc:picChg chg="del">
          <ac:chgData name="Rebeka Bolarić" userId="S::rebeka.bolaric@skole.hr::c8de25b4-4c82-4da0-b1da-8c805d79d078" providerId="AD" clId="Web-{6DD36A63-2C08-2A41-681E-3CB7030BD37D}" dt="2023-04-23T10:44:09.932" v="7"/>
          <ac:picMkLst>
            <pc:docMk/>
            <pc:sldMk cId="3386777124" sldId="285"/>
            <ac:picMk id="12" creationId="{FC246D0B-DE78-A359-F868-F17258ED903D}"/>
          </ac:picMkLst>
        </pc:picChg>
        <pc:picChg chg="mod">
          <ac:chgData name="Rebeka Bolarić" userId="S::rebeka.bolaric@skole.hr::c8de25b4-4c82-4da0-b1da-8c805d79d078" providerId="AD" clId="Web-{6DD36A63-2C08-2A41-681E-3CB7030BD37D}" dt="2023-04-23T10:44:16.526" v="9" actId="1076"/>
          <ac:picMkLst>
            <pc:docMk/>
            <pc:sldMk cId="3386777124" sldId="285"/>
            <ac:picMk id="18" creationId="{50C72F17-B597-D704-483C-78EA6FF644EC}"/>
          </ac:picMkLst>
        </pc:picChg>
        <pc:picChg chg="mod">
          <ac:chgData name="Rebeka Bolarić" userId="S::rebeka.bolaric@skole.hr::c8de25b4-4c82-4da0-b1da-8c805d79d078" providerId="AD" clId="Web-{6DD36A63-2C08-2A41-681E-3CB7030BD37D}" dt="2023-04-23T10:44:13.589" v="8" actId="1076"/>
          <ac:picMkLst>
            <pc:docMk/>
            <pc:sldMk cId="3386777124" sldId="285"/>
            <ac:picMk id="19" creationId="{34230F89-BD21-D609-3A97-C824A70BC96B}"/>
          </ac:picMkLst>
        </pc:picChg>
        <pc:picChg chg="mod">
          <ac:chgData name="Rebeka Bolarić" userId="S::rebeka.bolaric@skole.hr::c8de25b4-4c82-4da0-b1da-8c805d79d078" providerId="AD" clId="Web-{6DD36A63-2C08-2A41-681E-3CB7030BD37D}" dt="2023-04-23T10:44:41.480" v="15" actId="1076"/>
          <ac:picMkLst>
            <pc:docMk/>
            <pc:sldMk cId="3386777124" sldId="285"/>
            <ac:picMk id="24" creationId="{DCB3FF85-3FB7-9736-A877-70B1BDB8391C}"/>
          </ac:picMkLst>
        </pc:picChg>
        <pc:picChg chg="mod">
          <ac:chgData name="Rebeka Bolarić" userId="S::rebeka.bolaric@skole.hr::c8de25b4-4c82-4da0-b1da-8c805d79d078" providerId="AD" clId="Web-{6DD36A63-2C08-2A41-681E-3CB7030BD37D}" dt="2023-04-23T10:45:00.575" v="22" actId="1076"/>
          <ac:picMkLst>
            <pc:docMk/>
            <pc:sldMk cId="3386777124" sldId="285"/>
            <ac:picMk id="27" creationId="{5AC02D3C-6997-2646-AFB3-1CC01F082AAF}"/>
          </ac:picMkLst>
        </pc:picChg>
      </pc:sldChg>
      <pc:sldChg chg="new del">
        <pc:chgData name="Rebeka Bolarić" userId="S::rebeka.bolaric@skole.hr::c8de25b4-4c82-4da0-b1da-8c805d79d078" providerId="AD" clId="Web-{6DD36A63-2C08-2A41-681E-3CB7030BD37D}" dt="2023-04-23T10:47:28.751" v="29"/>
        <pc:sldMkLst>
          <pc:docMk/>
          <pc:sldMk cId="3937285297" sldId="286"/>
        </pc:sldMkLst>
      </pc:sldChg>
      <pc:sldChg chg="add replId">
        <pc:chgData name="Rebeka Bolarić" userId="S::rebeka.bolaric@skole.hr::c8de25b4-4c82-4da0-b1da-8c805d79d078" providerId="AD" clId="Web-{6DD36A63-2C08-2A41-681E-3CB7030BD37D}" dt="2023-04-23T10:47:25.236" v="28"/>
        <pc:sldMkLst>
          <pc:docMk/>
          <pc:sldMk cId="3682329399" sldId="287"/>
        </pc:sldMkLst>
      </pc:sldChg>
      <pc:sldChg chg="addSp delSp modSp new mod setBg">
        <pc:chgData name="Rebeka Bolarić" userId="S::rebeka.bolaric@skole.hr::c8de25b4-4c82-4da0-b1da-8c805d79d078" providerId="AD" clId="Web-{6DD36A63-2C08-2A41-681E-3CB7030BD37D}" dt="2023-04-23T11:07:00.682" v="182"/>
        <pc:sldMkLst>
          <pc:docMk/>
          <pc:sldMk cId="3230065598" sldId="288"/>
        </pc:sldMkLst>
        <pc:spChg chg="mod ord">
          <ac:chgData name="Rebeka Bolarić" userId="S::rebeka.bolaric@skole.hr::c8de25b4-4c82-4da0-b1da-8c805d79d078" providerId="AD" clId="Web-{6DD36A63-2C08-2A41-681E-3CB7030BD37D}" dt="2023-04-23T10:55:56.753" v="64" actId="1076"/>
          <ac:spMkLst>
            <pc:docMk/>
            <pc:sldMk cId="3230065598" sldId="288"/>
            <ac:spMk id="2" creationId="{312071AB-086D-ED27-84BE-885AE8494149}"/>
          </ac:spMkLst>
        </pc:spChg>
        <pc:spChg chg="del">
          <ac:chgData name="Rebeka Bolarić" userId="S::rebeka.bolaric@skole.hr::c8de25b4-4c82-4da0-b1da-8c805d79d078" providerId="AD" clId="Web-{6DD36A63-2C08-2A41-681E-3CB7030BD37D}" dt="2023-04-23T10:49:47.537" v="47"/>
          <ac:spMkLst>
            <pc:docMk/>
            <pc:sldMk cId="3230065598" sldId="288"/>
            <ac:spMk id="3" creationId="{0FF4B665-DB8D-555B-FDCC-05AF6BE25D85}"/>
          </ac:spMkLst>
        </pc:spChg>
        <pc:spChg chg="add mod">
          <ac:chgData name="Rebeka Bolarić" userId="S::rebeka.bolaric@skole.hr::c8de25b4-4c82-4da0-b1da-8c805d79d078" providerId="AD" clId="Web-{6DD36A63-2C08-2A41-681E-3CB7030BD37D}" dt="2023-04-23T10:57:22.740" v="90" actId="1076"/>
          <ac:spMkLst>
            <pc:docMk/>
            <pc:sldMk cId="3230065598" sldId="288"/>
            <ac:spMk id="9" creationId="{09BE6C44-2C26-93A8-8E09-C58CED201560}"/>
          </ac:spMkLst>
        </pc:spChg>
        <pc:spChg chg="add mod">
          <ac:chgData name="Rebeka Bolarić" userId="S::rebeka.bolaric@skole.hr::c8de25b4-4c82-4da0-b1da-8c805d79d078" providerId="AD" clId="Web-{6DD36A63-2C08-2A41-681E-3CB7030BD37D}" dt="2023-04-23T11:00:25.715" v="141" actId="1076"/>
          <ac:spMkLst>
            <pc:docMk/>
            <pc:sldMk cId="3230065598" sldId="288"/>
            <ac:spMk id="10" creationId="{EE85412D-A5FE-D03B-772A-C518B11E7901}"/>
          </ac:spMkLst>
        </pc:spChg>
        <pc:spChg chg="add mod">
          <ac:chgData name="Rebeka Bolarić" userId="S::rebeka.bolaric@skole.hr::c8de25b4-4c82-4da0-b1da-8c805d79d078" providerId="AD" clId="Web-{6DD36A63-2C08-2A41-681E-3CB7030BD37D}" dt="2023-04-23T11:00:16.184" v="139" actId="1076"/>
          <ac:spMkLst>
            <pc:docMk/>
            <pc:sldMk cId="3230065598" sldId="288"/>
            <ac:spMk id="11" creationId="{C20089CF-00C3-ED58-354F-375BB8DEF097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3:49.311" v="56"/>
          <ac:spMkLst>
            <pc:docMk/>
            <pc:sldMk cId="3230065598" sldId="288"/>
            <ac:spMk id="12" creationId="{63C67E38-7492-939E-638C-7E6201C497D8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5:39.565" v="62"/>
          <ac:spMkLst>
            <pc:docMk/>
            <pc:sldMk cId="3230065598" sldId="288"/>
            <ac:spMk id="13" creationId="{7C86F726-AC41-4CF6-9B05-151A4D499EE1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3:49.311" v="56"/>
          <ac:spMkLst>
            <pc:docMk/>
            <pc:sldMk cId="3230065598" sldId="288"/>
            <ac:spMk id="15" creationId="{B43B9CA2-4B31-4ACD-9A9F-B8E6C6420386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3:49.311" v="56"/>
          <ac:spMkLst>
            <pc:docMk/>
            <pc:sldMk cId="3230065598" sldId="288"/>
            <ac:spMk id="17" creationId="{33F94DB1-BC5D-454D-845C-7BA3A1F46999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3:49.311" v="56"/>
          <ac:spMkLst>
            <pc:docMk/>
            <pc:sldMk cId="3230065598" sldId="288"/>
            <ac:spMk id="19" creationId="{5676B86F-860B-4586-BCAA-C0650C09B7B9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3:49.311" v="56"/>
          <ac:spMkLst>
            <pc:docMk/>
            <pc:sldMk cId="3230065598" sldId="288"/>
            <ac:spMk id="21" creationId="{8C818ED5-2F56-4171-9445-3AA4F4462396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3:49.311" v="56"/>
          <ac:spMkLst>
            <pc:docMk/>
            <pc:sldMk cId="3230065598" sldId="288"/>
            <ac:spMk id="23" creationId="{DE74FCE8-866C-4AFA-B45C-FACE2A6094E4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4:28.234" v="58"/>
          <ac:spMkLst>
            <pc:docMk/>
            <pc:sldMk cId="3230065598" sldId="288"/>
            <ac:spMk id="25" creationId="{93B08880-F4DE-42E0-AE26-F56F56349643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4:28.234" v="58"/>
          <ac:spMkLst>
            <pc:docMk/>
            <pc:sldMk cId="3230065598" sldId="288"/>
            <ac:spMk id="26" creationId="{90CB44F2-FD26-500E-FE7A-90BB28B557CF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4:28.234" v="58"/>
          <ac:spMkLst>
            <pc:docMk/>
            <pc:sldMk cId="3230065598" sldId="288"/>
            <ac:spMk id="27" creationId="{8A2A689E-17C0-4832-920D-11B3E03EE987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5:39.565" v="62"/>
          <ac:spMkLst>
            <pc:docMk/>
            <pc:sldMk cId="3230065598" sldId="288"/>
            <ac:spMk id="31" creationId="{55E8CDA9-D07B-4774-80D9-57C6EFE7D3F8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5:39.534" v="61"/>
          <ac:spMkLst>
            <pc:docMk/>
            <pc:sldMk cId="3230065598" sldId="288"/>
            <ac:spMk id="36" creationId="{FDC05A7B-3060-4D55-AD98-5814F79D46C2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5:39.534" v="61"/>
          <ac:spMkLst>
            <pc:docMk/>
            <pc:sldMk cId="3230065598" sldId="288"/>
            <ac:spMk id="38" creationId="{A3473CF9-37EB-43E7-89EF-D2D1C53D1DAC}"/>
          </ac:spMkLst>
        </pc:spChg>
        <pc:spChg chg="add del">
          <ac:chgData name="Rebeka Bolarić" userId="S::rebeka.bolaric@skole.hr::c8de25b4-4c82-4da0-b1da-8c805d79d078" providerId="AD" clId="Web-{6DD36A63-2C08-2A41-681E-3CB7030BD37D}" dt="2023-04-23T10:55:39.534" v="61"/>
          <ac:spMkLst>
            <pc:docMk/>
            <pc:sldMk cId="3230065598" sldId="288"/>
            <ac:spMk id="40" creationId="{586B4EF9-43BA-4655-A6FF-1D8E21574C95}"/>
          </ac:spMkLst>
        </pc:spChg>
        <pc:spChg chg="add">
          <ac:chgData name="Rebeka Bolarić" userId="S::rebeka.bolaric@skole.hr::c8de25b4-4c82-4da0-b1da-8c805d79d078" providerId="AD" clId="Web-{6DD36A63-2C08-2A41-681E-3CB7030BD37D}" dt="2023-04-23T10:55:39.565" v="62"/>
          <ac:spMkLst>
            <pc:docMk/>
            <pc:sldMk cId="3230065598" sldId="288"/>
            <ac:spMk id="43" creationId="{9B03561B-595F-4E74-82C2-0010E3F79D06}"/>
          </ac:spMkLst>
        </pc:spChg>
        <pc:grpChg chg="add del">
          <ac:chgData name="Rebeka Bolarić" userId="S::rebeka.bolaric@skole.hr::c8de25b4-4c82-4da0-b1da-8c805d79d078" providerId="AD" clId="Web-{6DD36A63-2C08-2A41-681E-3CB7030BD37D}" dt="2023-04-23T10:54:28.234" v="58"/>
          <ac:grpSpMkLst>
            <pc:docMk/>
            <pc:sldMk cId="3230065598" sldId="288"/>
            <ac:grpSpMk id="28" creationId="{364A290D-B7BC-40B4-AB97-0C801BCCE267}"/>
          </ac:grpSpMkLst>
        </pc:grpChg>
        <pc:grpChg chg="add">
          <ac:chgData name="Rebeka Bolarić" userId="S::rebeka.bolaric@skole.hr::c8de25b4-4c82-4da0-b1da-8c805d79d078" providerId="AD" clId="Web-{6DD36A63-2C08-2A41-681E-3CB7030BD37D}" dt="2023-04-23T10:55:39.565" v="62"/>
          <ac:grpSpMkLst>
            <pc:docMk/>
            <pc:sldMk cId="3230065598" sldId="288"/>
            <ac:grpSpMk id="46" creationId="{8C1B4948-762B-4C54-ADEB-BCF854CCC083}"/>
          </ac:grpSpMkLst>
        </pc:grpChg>
        <pc:grpChg chg="add">
          <ac:chgData name="Rebeka Bolarić" userId="S::rebeka.bolaric@skole.hr::c8de25b4-4c82-4da0-b1da-8c805d79d078" providerId="AD" clId="Web-{6DD36A63-2C08-2A41-681E-3CB7030BD37D}" dt="2023-04-23T10:55:39.565" v="62"/>
          <ac:grpSpMkLst>
            <pc:docMk/>
            <pc:sldMk cId="3230065598" sldId="288"/>
            <ac:grpSpMk id="49" creationId="{C5E445D8-2A23-4F9B-999F-7574202DE3D3}"/>
          </ac:grpSpMkLst>
        </pc:grpChg>
        <pc:picChg chg="add mod ord">
          <ac:chgData name="Rebeka Bolarić" userId="S::rebeka.bolaric@skole.hr::c8de25b4-4c82-4da0-b1da-8c805d79d078" providerId="AD" clId="Web-{6DD36A63-2C08-2A41-681E-3CB7030BD37D}" dt="2023-04-23T11:00:14.840" v="138" actId="1076"/>
          <ac:picMkLst>
            <pc:docMk/>
            <pc:sldMk cId="3230065598" sldId="288"/>
            <ac:picMk id="5" creationId="{8D227716-2C7C-3030-7DF5-75F1E31DA1F7}"/>
          </ac:picMkLst>
        </pc:picChg>
        <pc:picChg chg="add mod ord">
          <ac:chgData name="Rebeka Bolarić" userId="S::rebeka.bolaric@skole.hr::c8de25b4-4c82-4da0-b1da-8c805d79d078" providerId="AD" clId="Web-{6DD36A63-2C08-2A41-681E-3CB7030BD37D}" dt="2023-04-23T11:00:18.793" v="140" actId="1076"/>
          <ac:picMkLst>
            <pc:docMk/>
            <pc:sldMk cId="3230065598" sldId="288"/>
            <ac:picMk id="7" creationId="{40ADBEFF-C014-E9A7-9C12-AE629C7D32D5}"/>
          </ac:picMkLst>
        </pc:picChg>
        <pc:picChg chg="add mod ord">
          <ac:chgData name="Rebeka Bolarić" userId="S::rebeka.bolaric@skole.hr::c8de25b4-4c82-4da0-b1da-8c805d79d078" providerId="AD" clId="Web-{6DD36A63-2C08-2A41-681E-3CB7030BD37D}" dt="2023-04-23T10:55:39.565" v="62"/>
          <ac:picMkLst>
            <pc:docMk/>
            <pc:sldMk cId="3230065598" sldId="288"/>
            <ac:picMk id="8" creationId="{9EB180C5-0544-E2C3-887A-C9D04923A987}"/>
          </ac:picMkLst>
        </pc:picChg>
        <pc:picChg chg="add del mod">
          <ac:chgData name="Rebeka Bolarić" userId="S::rebeka.bolaric@skole.hr::c8de25b4-4c82-4da0-b1da-8c805d79d078" providerId="AD" clId="Web-{6DD36A63-2C08-2A41-681E-3CB7030BD37D}" dt="2023-04-23T11:03:00.924" v="146"/>
          <ac:picMkLst>
            <pc:docMk/>
            <pc:sldMk cId="3230065598" sldId="288"/>
            <ac:picMk id="18" creationId="{008660F8-0D9C-32F8-6F8D-4552EC620F35}"/>
          </ac:picMkLst>
        </pc:picChg>
        <pc:inkChg chg="add del">
          <ac:chgData name="Rebeka Bolarić" userId="S::rebeka.bolaric@skole.hr::c8de25b4-4c82-4da0-b1da-8c805d79d078" providerId="AD" clId="Web-{6DD36A63-2C08-2A41-681E-3CB7030BD37D}" dt="2023-04-23T11:04:22.958" v="154"/>
          <ac:inkMkLst>
            <pc:docMk/>
            <pc:sldMk cId="3230065598" sldId="288"/>
            <ac:inkMk id="22" creationId="{02181B72-AF4D-72DE-0562-179452C6CC16}"/>
          </ac:inkMkLst>
        </pc:inkChg>
        <pc:inkChg chg="add del">
          <ac:chgData name="Rebeka Bolarić" userId="S::rebeka.bolaric@skole.hr::c8de25b4-4c82-4da0-b1da-8c805d79d078" providerId="AD" clId="Web-{6DD36A63-2C08-2A41-681E-3CB7030BD37D}" dt="2023-04-23T11:04:22.942" v="153"/>
          <ac:inkMkLst>
            <pc:docMk/>
            <pc:sldMk cId="3230065598" sldId="288"/>
            <ac:inkMk id="24" creationId="{F676CF10-1732-D165-5658-496AFB338CD2}"/>
          </ac:inkMkLst>
        </pc:inkChg>
        <pc:inkChg chg="add del">
          <ac:chgData name="Rebeka Bolarić" userId="S::rebeka.bolaric@skole.hr::c8de25b4-4c82-4da0-b1da-8c805d79d078" providerId="AD" clId="Web-{6DD36A63-2C08-2A41-681E-3CB7030BD37D}" dt="2023-04-23T11:04:22.942" v="152"/>
          <ac:inkMkLst>
            <pc:docMk/>
            <pc:sldMk cId="3230065598" sldId="288"/>
            <ac:inkMk id="30" creationId="{6DFC56B5-9727-A942-76E2-496F477081A6}"/>
          </ac:inkMkLst>
        </pc:inkChg>
        <pc:inkChg chg="add del">
          <ac:chgData name="Rebeka Bolarić" userId="S::rebeka.bolaric@skole.hr::c8de25b4-4c82-4da0-b1da-8c805d79d078" providerId="AD" clId="Web-{6DD36A63-2C08-2A41-681E-3CB7030BD37D}" dt="2023-04-23T11:04:25.567" v="156"/>
          <ac:inkMkLst>
            <pc:docMk/>
            <pc:sldMk cId="3230065598" sldId="288"/>
            <ac:inkMk id="32" creationId="{12A1FB2A-5322-E488-5B61-CCB02400AF35}"/>
          </ac:inkMkLst>
        </pc:inkChg>
        <pc:inkChg chg="add del">
          <ac:chgData name="Rebeka Bolarić" userId="S::rebeka.bolaric@skole.hr::c8de25b4-4c82-4da0-b1da-8c805d79d078" providerId="AD" clId="Web-{6DD36A63-2C08-2A41-681E-3CB7030BD37D}" dt="2023-04-23T11:04:25.567" v="155"/>
          <ac:inkMkLst>
            <pc:docMk/>
            <pc:sldMk cId="3230065598" sldId="288"/>
            <ac:inkMk id="33" creationId="{82DD1C4F-EBCE-0468-4ECD-13666451547F}"/>
          </ac:inkMkLst>
        </pc:inkChg>
        <pc:inkChg chg="add">
          <ac:chgData name="Rebeka Bolarić" userId="S::rebeka.bolaric@skole.hr::c8de25b4-4c82-4da0-b1da-8c805d79d078" providerId="AD" clId="Web-{6DD36A63-2C08-2A41-681E-3CB7030BD37D}" dt="2023-04-23T11:04:31.552" v="157"/>
          <ac:inkMkLst>
            <pc:docMk/>
            <pc:sldMk cId="3230065598" sldId="288"/>
            <ac:inkMk id="34" creationId="{002BC2B4-3353-13B0-9642-50F993B5E9C7}"/>
          </ac:inkMkLst>
        </pc:inkChg>
        <pc:inkChg chg="add">
          <ac:chgData name="Rebeka Bolarić" userId="S::rebeka.bolaric@skole.hr::c8de25b4-4c82-4da0-b1da-8c805d79d078" providerId="AD" clId="Web-{6DD36A63-2C08-2A41-681E-3CB7030BD37D}" dt="2023-04-23T11:04:36.020" v="158"/>
          <ac:inkMkLst>
            <pc:docMk/>
            <pc:sldMk cId="3230065598" sldId="288"/>
            <ac:inkMk id="35" creationId="{4B0ECE67-BE5A-CBC6-DBB4-3DFE6F791793}"/>
          </ac:inkMkLst>
        </pc:inkChg>
        <pc:inkChg chg="add">
          <ac:chgData name="Rebeka Bolarić" userId="S::rebeka.bolaric@skole.hr::c8de25b4-4c82-4da0-b1da-8c805d79d078" providerId="AD" clId="Web-{6DD36A63-2C08-2A41-681E-3CB7030BD37D}" dt="2023-04-23T11:04:40.458" v="159"/>
          <ac:inkMkLst>
            <pc:docMk/>
            <pc:sldMk cId="3230065598" sldId="288"/>
            <ac:inkMk id="37" creationId="{EDD3D886-3867-63B4-CB72-BA4DDCA04211}"/>
          </ac:inkMkLst>
        </pc:inkChg>
        <pc:inkChg chg="add">
          <ac:chgData name="Rebeka Bolarić" userId="S::rebeka.bolaric@skole.hr::c8de25b4-4c82-4da0-b1da-8c805d79d078" providerId="AD" clId="Web-{6DD36A63-2C08-2A41-681E-3CB7030BD37D}" dt="2023-04-23T11:04:47.974" v="160"/>
          <ac:inkMkLst>
            <pc:docMk/>
            <pc:sldMk cId="3230065598" sldId="288"/>
            <ac:inkMk id="39" creationId="{937DE173-0811-06F7-F68B-6F2F1C2E4339}"/>
          </ac:inkMkLst>
        </pc:inkChg>
        <pc:inkChg chg="add">
          <ac:chgData name="Rebeka Bolarić" userId="S::rebeka.bolaric@skole.hr::c8de25b4-4c82-4da0-b1da-8c805d79d078" providerId="AD" clId="Web-{6DD36A63-2C08-2A41-681E-3CB7030BD37D}" dt="2023-04-23T11:04:53.146" v="161"/>
          <ac:inkMkLst>
            <pc:docMk/>
            <pc:sldMk cId="3230065598" sldId="288"/>
            <ac:inkMk id="50" creationId="{FC8CD7D7-917C-4E3C-89A3-377951426A7F}"/>
          </ac:inkMkLst>
        </pc:inkChg>
        <pc:inkChg chg="add">
          <ac:chgData name="Rebeka Bolarić" userId="S::rebeka.bolaric@skole.hr::c8de25b4-4c82-4da0-b1da-8c805d79d078" providerId="AD" clId="Web-{6DD36A63-2C08-2A41-681E-3CB7030BD37D}" dt="2023-04-23T11:04:54.834" v="162"/>
          <ac:inkMkLst>
            <pc:docMk/>
            <pc:sldMk cId="3230065598" sldId="288"/>
            <ac:inkMk id="51" creationId="{BECF2C36-19A9-DDE4-4876-4C378402AAF9}"/>
          </ac:inkMkLst>
        </pc:inkChg>
        <pc:inkChg chg="add">
          <ac:chgData name="Rebeka Bolarić" userId="S::rebeka.bolaric@skole.hr::c8de25b4-4c82-4da0-b1da-8c805d79d078" providerId="AD" clId="Web-{6DD36A63-2C08-2A41-681E-3CB7030BD37D}" dt="2023-04-23T11:05:00.115" v="163"/>
          <ac:inkMkLst>
            <pc:docMk/>
            <pc:sldMk cId="3230065598" sldId="288"/>
            <ac:inkMk id="52" creationId="{40EF1E5E-B8F7-BF78-118F-BA22E1616FA3}"/>
          </ac:inkMkLst>
        </pc:inkChg>
        <pc:inkChg chg="add">
          <ac:chgData name="Rebeka Bolarić" userId="S::rebeka.bolaric@skole.hr::c8de25b4-4c82-4da0-b1da-8c805d79d078" providerId="AD" clId="Web-{6DD36A63-2C08-2A41-681E-3CB7030BD37D}" dt="2023-04-23T11:05:03.975" v="164"/>
          <ac:inkMkLst>
            <pc:docMk/>
            <pc:sldMk cId="3230065598" sldId="288"/>
            <ac:inkMk id="53" creationId="{95A0D129-D6E9-FC46-B7B0-F44ADE9B1EA8}"/>
          </ac:inkMkLst>
        </pc:inkChg>
        <pc:inkChg chg="add">
          <ac:chgData name="Rebeka Bolarić" userId="S::rebeka.bolaric@skole.hr::c8de25b4-4c82-4da0-b1da-8c805d79d078" providerId="AD" clId="Web-{6DD36A63-2C08-2A41-681E-3CB7030BD37D}" dt="2023-04-23T11:05:08.787" v="165"/>
          <ac:inkMkLst>
            <pc:docMk/>
            <pc:sldMk cId="3230065598" sldId="288"/>
            <ac:inkMk id="54" creationId="{BAAF0EEB-B0BE-CFA9-2300-CFA394899EA5}"/>
          </ac:inkMkLst>
        </pc:inkChg>
        <pc:inkChg chg="add">
          <ac:chgData name="Rebeka Bolarić" userId="S::rebeka.bolaric@skole.hr::c8de25b4-4c82-4da0-b1da-8c805d79d078" providerId="AD" clId="Web-{6DD36A63-2C08-2A41-681E-3CB7030BD37D}" dt="2023-04-23T11:05:09.897" v="166"/>
          <ac:inkMkLst>
            <pc:docMk/>
            <pc:sldMk cId="3230065598" sldId="288"/>
            <ac:inkMk id="55" creationId="{7E6A1C7D-D20B-99E3-F4C3-6202A2EB9702}"/>
          </ac:inkMkLst>
        </pc:inkChg>
        <pc:inkChg chg="add">
          <ac:chgData name="Rebeka Bolarić" userId="S::rebeka.bolaric@skole.hr::c8de25b4-4c82-4da0-b1da-8c805d79d078" providerId="AD" clId="Web-{6DD36A63-2C08-2A41-681E-3CB7030BD37D}" dt="2023-04-23T11:05:12.350" v="167"/>
          <ac:inkMkLst>
            <pc:docMk/>
            <pc:sldMk cId="3230065598" sldId="288"/>
            <ac:inkMk id="56" creationId="{D89598E5-F759-4011-220D-9739E1195F2C}"/>
          </ac:inkMkLst>
        </pc:inkChg>
        <pc:inkChg chg="add">
          <ac:chgData name="Rebeka Bolarić" userId="S::rebeka.bolaric@skole.hr::c8de25b4-4c82-4da0-b1da-8c805d79d078" providerId="AD" clId="Web-{6DD36A63-2C08-2A41-681E-3CB7030BD37D}" dt="2023-04-23T11:05:14.866" v="168"/>
          <ac:inkMkLst>
            <pc:docMk/>
            <pc:sldMk cId="3230065598" sldId="288"/>
            <ac:inkMk id="57" creationId="{D84020E2-5CE7-9AAC-67B0-73181D1F450A}"/>
          </ac:inkMkLst>
        </pc:inkChg>
        <pc:inkChg chg="add del">
          <ac:chgData name="Rebeka Bolarić" userId="S::rebeka.bolaric@skole.hr::c8de25b4-4c82-4da0-b1da-8c805d79d078" providerId="AD" clId="Web-{6DD36A63-2C08-2A41-681E-3CB7030BD37D}" dt="2023-04-23T11:07:00.682" v="182"/>
          <ac:inkMkLst>
            <pc:docMk/>
            <pc:sldMk cId="3230065598" sldId="288"/>
            <ac:inkMk id="58" creationId="{78E98472-9DAD-EC12-655B-5475E27EF2D2}"/>
          </ac:inkMkLst>
        </pc:inkChg>
        <pc:inkChg chg="add del">
          <ac:chgData name="Rebeka Bolarić" userId="S::rebeka.bolaric@skole.hr::c8de25b4-4c82-4da0-b1da-8c805d79d078" providerId="AD" clId="Web-{6DD36A63-2C08-2A41-681E-3CB7030BD37D}" dt="2023-04-23T11:07:00.682" v="181"/>
          <ac:inkMkLst>
            <pc:docMk/>
            <pc:sldMk cId="3230065598" sldId="288"/>
            <ac:inkMk id="59" creationId="{5B59DC03-8D5D-F445-2139-297F1DB18B2A}"/>
          </ac:inkMkLst>
        </pc:inkChg>
        <pc:inkChg chg="add del">
          <ac:chgData name="Rebeka Bolarić" userId="S::rebeka.bolaric@skole.hr::c8de25b4-4c82-4da0-b1da-8c805d79d078" providerId="AD" clId="Web-{6DD36A63-2C08-2A41-681E-3CB7030BD37D}" dt="2023-04-23T11:06:46.869" v="180"/>
          <ac:inkMkLst>
            <pc:docMk/>
            <pc:sldMk cId="3230065598" sldId="288"/>
            <ac:inkMk id="60" creationId="{57A245A2-924A-7944-254A-F50273AB51A8}"/>
          </ac:inkMkLst>
        </pc:inkChg>
        <pc:cxnChg chg="add">
          <ac:chgData name="Rebeka Bolarić" userId="S::rebeka.bolaric@skole.hr::c8de25b4-4c82-4da0-b1da-8c805d79d078" providerId="AD" clId="Web-{6DD36A63-2C08-2A41-681E-3CB7030BD37D}" dt="2023-04-23T11:00:46.497" v="142"/>
          <ac:cxnSpMkLst>
            <pc:docMk/>
            <pc:sldMk cId="3230065598" sldId="288"/>
            <ac:cxnSpMk id="14" creationId="{89754066-C394-2692-B4D9-E6C71F063AA7}"/>
          </ac:cxnSpMkLst>
        </pc:cxnChg>
        <pc:cxnChg chg="add">
          <ac:chgData name="Rebeka Bolarić" userId="S::rebeka.bolaric@skole.hr::c8de25b4-4c82-4da0-b1da-8c805d79d078" providerId="AD" clId="Web-{6DD36A63-2C08-2A41-681E-3CB7030BD37D}" dt="2023-04-23T11:01:08.935" v="143"/>
          <ac:cxnSpMkLst>
            <pc:docMk/>
            <pc:sldMk cId="3230065598" sldId="288"/>
            <ac:cxnSpMk id="16" creationId="{3DA022F0-3944-CF53-5581-8F10903950E8}"/>
          </ac:cxnSpMkLst>
        </pc:cxnChg>
        <pc:cxnChg chg="add">
          <ac:chgData name="Rebeka Bolarić" userId="S::rebeka.bolaric@skole.hr::c8de25b4-4c82-4da0-b1da-8c805d79d078" providerId="AD" clId="Web-{6DD36A63-2C08-2A41-681E-3CB7030BD37D}" dt="2023-04-23T10:55:39.565" v="62"/>
          <ac:cxnSpMkLst>
            <pc:docMk/>
            <pc:sldMk cId="3230065598" sldId="288"/>
            <ac:cxnSpMk id="44" creationId="{AAD10C95-D28E-4CD4-9283-3940B25B6E48}"/>
          </ac:cxnSpMkLst>
        </pc:cxnChg>
        <pc:cxnChg chg="add">
          <ac:chgData name="Rebeka Bolarić" userId="S::rebeka.bolaric@skole.hr::c8de25b4-4c82-4da0-b1da-8c805d79d078" providerId="AD" clId="Web-{6DD36A63-2C08-2A41-681E-3CB7030BD37D}" dt="2023-04-23T10:55:39.565" v="62"/>
          <ac:cxnSpMkLst>
            <pc:docMk/>
            <pc:sldMk cId="3230065598" sldId="288"/>
            <ac:cxnSpMk id="45" creationId="{2FAD1190-D495-406A-A5FE-20DEA14071C4}"/>
          </ac:cxnSpMkLst>
        </pc:cxnChg>
        <pc:cxnChg chg="add del">
          <ac:chgData name="Rebeka Bolarić" userId="S::rebeka.bolaric@skole.hr::c8de25b4-4c82-4da0-b1da-8c805d79d078" providerId="AD" clId="Web-{6DD36A63-2C08-2A41-681E-3CB7030BD37D}" dt="2023-04-23T11:06:39.165" v="176"/>
          <ac:cxnSpMkLst>
            <pc:docMk/>
            <pc:sldMk cId="3230065598" sldId="288"/>
            <ac:cxnSpMk id="61" creationId="{3A58D4F4-CCEF-F441-2A04-A56AB76D2809}"/>
          </ac:cxnSpMkLst>
        </pc:cxnChg>
      </pc:sldChg>
      <pc:sldMasterChg chg="modTransition modSldLayout">
        <pc:chgData name="Rebeka Bolarić" userId="S::rebeka.bolaric@skole.hr::c8de25b4-4c82-4da0-b1da-8c805d79d078" providerId="AD" clId="Web-{6DD36A63-2C08-2A41-681E-3CB7030BD37D}" dt="2023-04-23T10:40:30.269" v="5"/>
        <pc:sldMasterMkLst>
          <pc:docMk/>
          <pc:sldMasterMk cId="1387554348" sldId="2147483672"/>
        </pc:sldMasterMkLst>
        <pc:sldLayoutChg chg="modTransition">
          <pc:chgData name="Rebeka Bolarić" userId="S::rebeka.bolaric@skole.hr::c8de25b4-4c82-4da0-b1da-8c805d79d078" providerId="AD" clId="Web-{6DD36A63-2C08-2A41-681E-3CB7030BD37D}" dt="2023-04-23T10:40:30.269" v="5"/>
          <pc:sldLayoutMkLst>
            <pc:docMk/>
            <pc:sldMasterMk cId="1387554348" sldId="2147483672"/>
            <pc:sldLayoutMk cId="3926399069" sldId="2147483673"/>
          </pc:sldLayoutMkLst>
        </pc:sldLayoutChg>
        <pc:sldLayoutChg chg="modTransition">
          <pc:chgData name="Rebeka Bolarić" userId="S::rebeka.bolaric@skole.hr::c8de25b4-4c82-4da0-b1da-8c805d79d078" providerId="AD" clId="Web-{6DD36A63-2C08-2A41-681E-3CB7030BD37D}" dt="2023-04-23T10:40:30.269" v="5"/>
          <pc:sldLayoutMkLst>
            <pc:docMk/>
            <pc:sldMasterMk cId="1387554348" sldId="2147483672"/>
            <pc:sldLayoutMk cId="3854396160" sldId="2147483674"/>
          </pc:sldLayoutMkLst>
        </pc:sldLayoutChg>
        <pc:sldLayoutChg chg="modTransition">
          <pc:chgData name="Rebeka Bolarić" userId="S::rebeka.bolaric@skole.hr::c8de25b4-4c82-4da0-b1da-8c805d79d078" providerId="AD" clId="Web-{6DD36A63-2C08-2A41-681E-3CB7030BD37D}" dt="2023-04-23T10:40:30.269" v="5"/>
          <pc:sldLayoutMkLst>
            <pc:docMk/>
            <pc:sldMasterMk cId="1387554348" sldId="2147483672"/>
            <pc:sldLayoutMk cId="2926291657" sldId="2147483675"/>
          </pc:sldLayoutMkLst>
        </pc:sldLayoutChg>
        <pc:sldLayoutChg chg="modTransition">
          <pc:chgData name="Rebeka Bolarić" userId="S::rebeka.bolaric@skole.hr::c8de25b4-4c82-4da0-b1da-8c805d79d078" providerId="AD" clId="Web-{6DD36A63-2C08-2A41-681E-3CB7030BD37D}" dt="2023-04-23T10:40:30.269" v="5"/>
          <pc:sldLayoutMkLst>
            <pc:docMk/>
            <pc:sldMasterMk cId="1387554348" sldId="2147483672"/>
            <pc:sldLayoutMk cId="3396470292" sldId="2147483676"/>
          </pc:sldLayoutMkLst>
        </pc:sldLayoutChg>
        <pc:sldLayoutChg chg="modTransition">
          <pc:chgData name="Rebeka Bolarić" userId="S::rebeka.bolaric@skole.hr::c8de25b4-4c82-4da0-b1da-8c805d79d078" providerId="AD" clId="Web-{6DD36A63-2C08-2A41-681E-3CB7030BD37D}" dt="2023-04-23T10:40:30.269" v="5"/>
          <pc:sldLayoutMkLst>
            <pc:docMk/>
            <pc:sldMasterMk cId="1387554348" sldId="2147483672"/>
            <pc:sldLayoutMk cId="1507696422" sldId="2147483677"/>
          </pc:sldLayoutMkLst>
        </pc:sldLayoutChg>
        <pc:sldLayoutChg chg="modTransition">
          <pc:chgData name="Rebeka Bolarić" userId="S::rebeka.bolaric@skole.hr::c8de25b4-4c82-4da0-b1da-8c805d79d078" providerId="AD" clId="Web-{6DD36A63-2C08-2A41-681E-3CB7030BD37D}" dt="2023-04-23T10:40:30.269" v="5"/>
          <pc:sldLayoutMkLst>
            <pc:docMk/>
            <pc:sldMasterMk cId="1387554348" sldId="2147483672"/>
            <pc:sldLayoutMk cId="3308720923" sldId="2147483678"/>
          </pc:sldLayoutMkLst>
        </pc:sldLayoutChg>
        <pc:sldLayoutChg chg="modTransition">
          <pc:chgData name="Rebeka Bolarić" userId="S::rebeka.bolaric@skole.hr::c8de25b4-4c82-4da0-b1da-8c805d79d078" providerId="AD" clId="Web-{6DD36A63-2C08-2A41-681E-3CB7030BD37D}" dt="2023-04-23T10:40:30.269" v="5"/>
          <pc:sldLayoutMkLst>
            <pc:docMk/>
            <pc:sldMasterMk cId="1387554348" sldId="2147483672"/>
            <pc:sldLayoutMk cId="2164907444" sldId="2147483679"/>
          </pc:sldLayoutMkLst>
        </pc:sldLayoutChg>
        <pc:sldLayoutChg chg="modTransition">
          <pc:chgData name="Rebeka Bolarić" userId="S::rebeka.bolaric@skole.hr::c8de25b4-4c82-4da0-b1da-8c805d79d078" providerId="AD" clId="Web-{6DD36A63-2C08-2A41-681E-3CB7030BD37D}" dt="2023-04-23T10:40:30.269" v="5"/>
          <pc:sldLayoutMkLst>
            <pc:docMk/>
            <pc:sldMasterMk cId="1387554348" sldId="2147483672"/>
            <pc:sldLayoutMk cId="3173074051" sldId="2147483680"/>
          </pc:sldLayoutMkLst>
        </pc:sldLayoutChg>
        <pc:sldLayoutChg chg="modTransition">
          <pc:chgData name="Rebeka Bolarić" userId="S::rebeka.bolaric@skole.hr::c8de25b4-4c82-4da0-b1da-8c805d79d078" providerId="AD" clId="Web-{6DD36A63-2C08-2A41-681E-3CB7030BD37D}" dt="2023-04-23T10:40:30.269" v="5"/>
          <pc:sldLayoutMkLst>
            <pc:docMk/>
            <pc:sldMasterMk cId="1387554348" sldId="2147483672"/>
            <pc:sldLayoutMk cId="1454772929" sldId="2147483681"/>
          </pc:sldLayoutMkLst>
        </pc:sldLayoutChg>
        <pc:sldLayoutChg chg="modTransition">
          <pc:chgData name="Rebeka Bolarić" userId="S::rebeka.bolaric@skole.hr::c8de25b4-4c82-4da0-b1da-8c805d79d078" providerId="AD" clId="Web-{6DD36A63-2C08-2A41-681E-3CB7030BD37D}" dt="2023-04-23T10:40:30.269" v="5"/>
          <pc:sldLayoutMkLst>
            <pc:docMk/>
            <pc:sldMasterMk cId="1387554348" sldId="2147483672"/>
            <pc:sldLayoutMk cId="373414573" sldId="2147483682"/>
          </pc:sldLayoutMkLst>
        </pc:sldLayoutChg>
        <pc:sldLayoutChg chg="modTransition">
          <pc:chgData name="Rebeka Bolarić" userId="S::rebeka.bolaric@skole.hr::c8de25b4-4c82-4da0-b1da-8c805d79d078" providerId="AD" clId="Web-{6DD36A63-2C08-2A41-681E-3CB7030BD37D}" dt="2023-04-23T10:40:30.269" v="5"/>
          <pc:sldLayoutMkLst>
            <pc:docMk/>
            <pc:sldMasterMk cId="1387554348" sldId="2147483672"/>
            <pc:sldLayoutMk cId="65774983" sldId="2147483683"/>
          </pc:sldLayoutMkLst>
        </pc:sldLayoutChg>
      </pc:sldMasterChg>
    </pc:docChg>
  </pc:docChgLst>
  <pc:docChgLst>
    <pc:chgData name="Rebeka Bolarić" userId="S::rebeka.bolaric@skole.hr::c8de25b4-4c82-4da0-b1da-8c805d79d078" providerId="AD" clId="Web-{29704C5C-2945-4828-9F4D-36D25FA76F81}"/>
    <pc:docChg chg="delSld modSld modMainMaster">
      <pc:chgData name="Rebeka Bolarić" userId="S::rebeka.bolaric@skole.hr::c8de25b4-4c82-4da0-b1da-8c805d79d078" providerId="AD" clId="Web-{29704C5C-2945-4828-9F4D-36D25FA76F81}" dt="2023-04-23T10:09:10.276" v="15"/>
      <pc:docMkLst>
        <pc:docMk/>
      </pc:docMkLst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109857222" sldId="256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639784315" sldId="257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2459891186" sldId="258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3639610764" sldId="259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554692759" sldId="260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1106547452" sldId="261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4829924" sldId="262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485828137" sldId="263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1215698550" sldId="264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2529716735" sldId="265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3535945272" sldId="266"/>
        </pc:sldMkLst>
      </pc:sldChg>
      <pc:sldChg chg="modSp 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951090395" sldId="271"/>
        </pc:sldMkLst>
        <pc:spChg chg="mod">
          <ac:chgData name="Rebeka Bolarić" userId="S::rebeka.bolaric@skole.hr::c8de25b4-4c82-4da0-b1da-8c805d79d078" providerId="AD" clId="Web-{29704C5C-2945-4828-9F4D-36D25FA76F81}" dt="2023-04-23T10:02:08.548" v="5" actId="20577"/>
          <ac:spMkLst>
            <pc:docMk/>
            <pc:sldMk cId="951090395" sldId="271"/>
            <ac:spMk id="3" creationId="{1CA7EA86-B3E8-B3E6-BE36-B424C2DEE041}"/>
          </ac:spMkLst>
        </pc:spChg>
        <pc:picChg chg="mod">
          <ac:chgData name="Rebeka Bolarić" userId="S::rebeka.bolaric@skole.hr::c8de25b4-4c82-4da0-b1da-8c805d79d078" providerId="AD" clId="Web-{29704C5C-2945-4828-9F4D-36D25FA76F81}" dt="2023-04-23T10:01:54.376" v="3" actId="1076"/>
          <ac:picMkLst>
            <pc:docMk/>
            <pc:sldMk cId="951090395" sldId="271"/>
            <ac:picMk id="5" creationId="{00EFB06A-9DB8-FC15-F0A9-F088864DB95D}"/>
          </ac:picMkLst>
        </pc:picChg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3880256981" sldId="272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1240961886" sldId="273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2169643994" sldId="274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2845435691" sldId="275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1241041887" sldId="276"/>
        </pc:sldMkLst>
      </pc:sldChg>
      <pc:sldChg chg="modSp 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2290779547" sldId="277"/>
        </pc:sldMkLst>
        <pc:spChg chg="mod">
          <ac:chgData name="Rebeka Bolarić" userId="S::rebeka.bolaric@skole.hr::c8de25b4-4c82-4da0-b1da-8c805d79d078" providerId="AD" clId="Web-{29704C5C-2945-4828-9F4D-36D25FA76F81}" dt="2023-04-23T10:01:28.499" v="2" actId="20577"/>
          <ac:spMkLst>
            <pc:docMk/>
            <pc:sldMk cId="2290779547" sldId="277"/>
            <ac:spMk id="3" creationId="{F10D7C31-22AF-B819-D32E-5811B9ACF43B}"/>
          </ac:spMkLst>
        </pc:spChg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385132896" sldId="278"/>
        </pc:sldMkLst>
      </pc:sldChg>
      <pc:sldChg chg="del">
        <pc:chgData name="Rebeka Bolarić" userId="S::rebeka.bolaric@skole.hr::c8de25b4-4c82-4da0-b1da-8c805d79d078" providerId="AD" clId="Web-{29704C5C-2945-4828-9F4D-36D25FA76F81}" dt="2023-04-23T10:01:01.060" v="0"/>
        <pc:sldMkLst>
          <pc:docMk/>
          <pc:sldMk cId="2995729197" sldId="279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3555767191" sldId="280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2699284819" sldId="282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4219046847" sldId="283"/>
        </pc:sldMkLst>
      </pc:sldChg>
      <pc:sldChg chg="modTransition">
        <pc:chgData name="Rebeka Bolarić" userId="S::rebeka.bolaric@skole.hr::c8de25b4-4c82-4da0-b1da-8c805d79d078" providerId="AD" clId="Web-{29704C5C-2945-4828-9F4D-36D25FA76F81}" dt="2023-04-23T10:09:10.276" v="15"/>
        <pc:sldMkLst>
          <pc:docMk/>
          <pc:sldMk cId="2494250871" sldId="284"/>
        </pc:sldMkLst>
      </pc:sldChg>
      <pc:sldMasterChg chg="modTransition modSldLayout">
        <pc:chgData name="Rebeka Bolarić" userId="S::rebeka.bolaric@skole.hr::c8de25b4-4c82-4da0-b1da-8c805d79d078" providerId="AD" clId="Web-{29704C5C-2945-4828-9F4D-36D25FA76F81}" dt="2023-04-23T10:09:10.276" v="15"/>
        <pc:sldMasterMkLst>
          <pc:docMk/>
          <pc:sldMasterMk cId="1387554348" sldId="2147483672"/>
        </pc:sldMasterMkLst>
        <pc:sldLayoutChg chg="modTransition">
          <pc:chgData name="Rebeka Bolarić" userId="S::rebeka.bolaric@skole.hr::c8de25b4-4c82-4da0-b1da-8c805d79d078" providerId="AD" clId="Web-{29704C5C-2945-4828-9F4D-36D25FA76F81}" dt="2023-04-23T10:09:10.276" v="15"/>
          <pc:sldLayoutMkLst>
            <pc:docMk/>
            <pc:sldMasterMk cId="1387554348" sldId="2147483672"/>
            <pc:sldLayoutMk cId="3926399069" sldId="2147483673"/>
          </pc:sldLayoutMkLst>
        </pc:sldLayoutChg>
        <pc:sldLayoutChg chg="modTransition">
          <pc:chgData name="Rebeka Bolarić" userId="S::rebeka.bolaric@skole.hr::c8de25b4-4c82-4da0-b1da-8c805d79d078" providerId="AD" clId="Web-{29704C5C-2945-4828-9F4D-36D25FA76F81}" dt="2023-04-23T10:09:10.276" v="15"/>
          <pc:sldLayoutMkLst>
            <pc:docMk/>
            <pc:sldMasterMk cId="1387554348" sldId="2147483672"/>
            <pc:sldLayoutMk cId="3854396160" sldId="2147483674"/>
          </pc:sldLayoutMkLst>
        </pc:sldLayoutChg>
        <pc:sldLayoutChg chg="modTransition">
          <pc:chgData name="Rebeka Bolarić" userId="S::rebeka.bolaric@skole.hr::c8de25b4-4c82-4da0-b1da-8c805d79d078" providerId="AD" clId="Web-{29704C5C-2945-4828-9F4D-36D25FA76F81}" dt="2023-04-23T10:09:10.276" v="15"/>
          <pc:sldLayoutMkLst>
            <pc:docMk/>
            <pc:sldMasterMk cId="1387554348" sldId="2147483672"/>
            <pc:sldLayoutMk cId="2926291657" sldId="2147483675"/>
          </pc:sldLayoutMkLst>
        </pc:sldLayoutChg>
        <pc:sldLayoutChg chg="modTransition">
          <pc:chgData name="Rebeka Bolarić" userId="S::rebeka.bolaric@skole.hr::c8de25b4-4c82-4da0-b1da-8c805d79d078" providerId="AD" clId="Web-{29704C5C-2945-4828-9F4D-36D25FA76F81}" dt="2023-04-23T10:09:10.276" v="15"/>
          <pc:sldLayoutMkLst>
            <pc:docMk/>
            <pc:sldMasterMk cId="1387554348" sldId="2147483672"/>
            <pc:sldLayoutMk cId="3396470292" sldId="2147483676"/>
          </pc:sldLayoutMkLst>
        </pc:sldLayoutChg>
        <pc:sldLayoutChg chg="modTransition">
          <pc:chgData name="Rebeka Bolarić" userId="S::rebeka.bolaric@skole.hr::c8de25b4-4c82-4da0-b1da-8c805d79d078" providerId="AD" clId="Web-{29704C5C-2945-4828-9F4D-36D25FA76F81}" dt="2023-04-23T10:09:10.276" v="15"/>
          <pc:sldLayoutMkLst>
            <pc:docMk/>
            <pc:sldMasterMk cId="1387554348" sldId="2147483672"/>
            <pc:sldLayoutMk cId="1507696422" sldId="2147483677"/>
          </pc:sldLayoutMkLst>
        </pc:sldLayoutChg>
        <pc:sldLayoutChg chg="modTransition">
          <pc:chgData name="Rebeka Bolarić" userId="S::rebeka.bolaric@skole.hr::c8de25b4-4c82-4da0-b1da-8c805d79d078" providerId="AD" clId="Web-{29704C5C-2945-4828-9F4D-36D25FA76F81}" dt="2023-04-23T10:09:10.276" v="15"/>
          <pc:sldLayoutMkLst>
            <pc:docMk/>
            <pc:sldMasterMk cId="1387554348" sldId="2147483672"/>
            <pc:sldLayoutMk cId="3308720923" sldId="2147483678"/>
          </pc:sldLayoutMkLst>
        </pc:sldLayoutChg>
        <pc:sldLayoutChg chg="modTransition">
          <pc:chgData name="Rebeka Bolarić" userId="S::rebeka.bolaric@skole.hr::c8de25b4-4c82-4da0-b1da-8c805d79d078" providerId="AD" clId="Web-{29704C5C-2945-4828-9F4D-36D25FA76F81}" dt="2023-04-23T10:09:10.276" v="15"/>
          <pc:sldLayoutMkLst>
            <pc:docMk/>
            <pc:sldMasterMk cId="1387554348" sldId="2147483672"/>
            <pc:sldLayoutMk cId="2164907444" sldId="2147483679"/>
          </pc:sldLayoutMkLst>
        </pc:sldLayoutChg>
        <pc:sldLayoutChg chg="modTransition">
          <pc:chgData name="Rebeka Bolarić" userId="S::rebeka.bolaric@skole.hr::c8de25b4-4c82-4da0-b1da-8c805d79d078" providerId="AD" clId="Web-{29704C5C-2945-4828-9F4D-36D25FA76F81}" dt="2023-04-23T10:09:10.276" v="15"/>
          <pc:sldLayoutMkLst>
            <pc:docMk/>
            <pc:sldMasterMk cId="1387554348" sldId="2147483672"/>
            <pc:sldLayoutMk cId="3173074051" sldId="2147483680"/>
          </pc:sldLayoutMkLst>
        </pc:sldLayoutChg>
        <pc:sldLayoutChg chg="modTransition">
          <pc:chgData name="Rebeka Bolarić" userId="S::rebeka.bolaric@skole.hr::c8de25b4-4c82-4da0-b1da-8c805d79d078" providerId="AD" clId="Web-{29704C5C-2945-4828-9F4D-36D25FA76F81}" dt="2023-04-23T10:09:10.276" v="15"/>
          <pc:sldLayoutMkLst>
            <pc:docMk/>
            <pc:sldMasterMk cId="1387554348" sldId="2147483672"/>
            <pc:sldLayoutMk cId="1454772929" sldId="2147483681"/>
          </pc:sldLayoutMkLst>
        </pc:sldLayoutChg>
        <pc:sldLayoutChg chg="modTransition">
          <pc:chgData name="Rebeka Bolarić" userId="S::rebeka.bolaric@skole.hr::c8de25b4-4c82-4da0-b1da-8c805d79d078" providerId="AD" clId="Web-{29704C5C-2945-4828-9F4D-36D25FA76F81}" dt="2023-04-23T10:09:10.276" v="15"/>
          <pc:sldLayoutMkLst>
            <pc:docMk/>
            <pc:sldMasterMk cId="1387554348" sldId="2147483672"/>
            <pc:sldLayoutMk cId="373414573" sldId="2147483682"/>
          </pc:sldLayoutMkLst>
        </pc:sldLayoutChg>
        <pc:sldLayoutChg chg="modTransition">
          <pc:chgData name="Rebeka Bolarić" userId="S::rebeka.bolaric@skole.hr::c8de25b4-4c82-4da0-b1da-8c805d79d078" providerId="AD" clId="Web-{29704C5C-2945-4828-9F4D-36D25FA76F81}" dt="2023-04-23T10:09:10.276" v="15"/>
          <pc:sldLayoutMkLst>
            <pc:docMk/>
            <pc:sldMasterMk cId="1387554348" sldId="2147483672"/>
            <pc:sldLayoutMk cId="65774983" sldId="2147483683"/>
          </pc:sldLayoutMkLst>
        </pc:sldLayoutChg>
      </pc:sldMasterChg>
    </pc:docChg>
  </pc:docChgLst>
  <pc:docChgLst>
    <pc:chgData name="Rebeka Bolarić" userId="S::rebeka.bolaric@skole.hr::c8de25b4-4c82-4da0-b1da-8c805d79d078" providerId="AD" clId="Web-{1359320E-0CA0-1CC4-9E92-F402DCC8A5C1}"/>
    <pc:docChg chg="addSld modSld">
      <pc:chgData name="Rebeka Bolarić" userId="S::rebeka.bolaric@skole.hr::c8de25b4-4c82-4da0-b1da-8c805d79d078" providerId="AD" clId="Web-{1359320E-0CA0-1CC4-9E92-F402DCC8A5C1}" dt="2023-03-16T14:26:22.060" v="158" actId="1076"/>
      <pc:docMkLst>
        <pc:docMk/>
      </pc:docMkLst>
      <pc:sldChg chg="addSp delSp modSp">
        <pc:chgData name="Rebeka Bolarić" userId="S::rebeka.bolaric@skole.hr::c8de25b4-4c82-4da0-b1da-8c805d79d078" providerId="AD" clId="Web-{1359320E-0CA0-1CC4-9E92-F402DCC8A5C1}" dt="2023-03-16T14:24:25.510" v="123"/>
        <pc:sldMkLst>
          <pc:docMk/>
          <pc:sldMk cId="639784315" sldId="257"/>
        </pc:sldMkLst>
        <pc:spChg chg="add mod">
          <ac:chgData name="Rebeka Bolarić" userId="S::rebeka.bolaric@skole.hr::c8de25b4-4c82-4da0-b1da-8c805d79d078" providerId="AD" clId="Web-{1359320E-0CA0-1CC4-9E92-F402DCC8A5C1}" dt="2023-03-16T14:15:10.497" v="36" actId="1076"/>
          <ac:spMkLst>
            <pc:docMk/>
            <pc:sldMk cId="639784315" sldId="257"/>
            <ac:spMk id="2" creationId="{6702FBB9-EDDC-E3CB-5291-69F1139A820F}"/>
          </ac:spMkLst>
        </pc:spChg>
        <pc:spChg chg="mod">
          <ac:chgData name="Rebeka Bolarić" userId="S::rebeka.bolaric@skole.hr::c8de25b4-4c82-4da0-b1da-8c805d79d078" providerId="AD" clId="Web-{1359320E-0CA0-1CC4-9E92-F402DCC8A5C1}" dt="2023-03-16T14:09:11.988" v="5"/>
          <ac:spMkLst>
            <pc:docMk/>
            <pc:sldMk cId="639784315" sldId="257"/>
            <ac:spMk id="6" creationId="{DFB77DB6-9EC2-1A46-C26B-DDD67104E217}"/>
          </ac:spMkLst>
        </pc:spChg>
        <pc:spChg chg="mod">
          <ac:chgData name="Rebeka Bolarić" userId="S::rebeka.bolaric@skole.hr::c8de25b4-4c82-4da0-b1da-8c805d79d078" providerId="AD" clId="Web-{1359320E-0CA0-1CC4-9E92-F402DCC8A5C1}" dt="2023-03-16T14:09:02.284" v="4"/>
          <ac:spMkLst>
            <pc:docMk/>
            <pc:sldMk cId="639784315" sldId="257"/>
            <ac:spMk id="7" creationId="{187FEB69-7A0F-29F3-4B20-1525EE4F7336}"/>
          </ac:spMkLst>
        </pc:spChg>
        <pc:spChg chg="add mod">
          <ac:chgData name="Rebeka Bolarić" userId="S::rebeka.bolaric@skole.hr::c8de25b4-4c82-4da0-b1da-8c805d79d078" providerId="AD" clId="Web-{1359320E-0CA0-1CC4-9E92-F402DCC8A5C1}" dt="2023-03-16T14:17:16.140" v="55" actId="1076"/>
          <ac:spMkLst>
            <pc:docMk/>
            <pc:sldMk cId="639784315" sldId="257"/>
            <ac:spMk id="8" creationId="{1E261750-BEFE-3834-F5A4-6796BEB2FB37}"/>
          </ac:spMkLst>
        </pc:spChg>
        <pc:spChg chg="mod">
          <ac:chgData name="Rebeka Bolarić" userId="S::rebeka.bolaric@skole.hr::c8de25b4-4c82-4da0-b1da-8c805d79d078" providerId="AD" clId="Web-{1359320E-0CA0-1CC4-9E92-F402DCC8A5C1}" dt="2023-03-16T14:08:48.300" v="1"/>
          <ac:spMkLst>
            <pc:docMk/>
            <pc:sldMk cId="639784315" sldId="257"/>
            <ac:spMk id="11" creationId="{1789F69B-AFE0-775B-8194-04F8896B019E}"/>
          </ac:spMkLst>
        </pc:spChg>
        <pc:spChg chg="add mod">
          <ac:chgData name="Rebeka Bolarić" userId="S::rebeka.bolaric@skole.hr::c8de25b4-4c82-4da0-b1da-8c805d79d078" providerId="AD" clId="Web-{1359320E-0CA0-1CC4-9E92-F402DCC8A5C1}" dt="2023-03-16T14:19:46.457" v="91" actId="1076"/>
          <ac:spMkLst>
            <pc:docMk/>
            <pc:sldMk cId="639784315" sldId="257"/>
            <ac:spMk id="12" creationId="{BF48A94F-1745-73E7-4B9E-F9B8EEDF278A}"/>
          </ac:spMkLst>
        </pc:spChg>
        <pc:spChg chg="add mod">
          <ac:chgData name="Rebeka Bolarić" userId="S::rebeka.bolaric@skole.hr::c8de25b4-4c82-4da0-b1da-8c805d79d078" providerId="AD" clId="Web-{1359320E-0CA0-1CC4-9E92-F402DCC8A5C1}" dt="2023-03-16T14:22:36.273" v="113" actId="1076"/>
          <ac:spMkLst>
            <pc:docMk/>
            <pc:sldMk cId="639784315" sldId="257"/>
            <ac:spMk id="15" creationId="{9212FCE8-37BF-CBAE-8CF3-FA15A0C1A637}"/>
          </ac:spMkLst>
        </pc:spChg>
        <pc:picChg chg="add del mod">
          <ac:chgData name="Rebeka Bolarić" userId="S::rebeka.bolaric@skole.hr::c8de25b4-4c82-4da0-b1da-8c805d79d078" providerId="AD" clId="Web-{1359320E-0CA0-1CC4-9E92-F402DCC8A5C1}" dt="2023-03-16T14:17:24.109" v="56"/>
          <ac:picMkLst>
            <pc:docMk/>
            <pc:sldMk cId="639784315" sldId="257"/>
            <ac:picMk id="3" creationId="{464E212A-DACC-DA3A-7EDF-2015E479A7BD}"/>
          </ac:picMkLst>
        </pc:picChg>
        <pc:picChg chg="add mod">
          <ac:chgData name="Rebeka Bolarić" userId="S::rebeka.bolaric@skole.hr::c8de25b4-4c82-4da0-b1da-8c805d79d078" providerId="AD" clId="Web-{1359320E-0CA0-1CC4-9E92-F402DCC8A5C1}" dt="2023-03-16T14:24:10.932" v="121"/>
          <ac:picMkLst>
            <pc:docMk/>
            <pc:sldMk cId="639784315" sldId="257"/>
            <ac:picMk id="5" creationId="{EACBCC76-EAD2-6697-4ECB-9A1DF3670049}"/>
          </ac:picMkLst>
        </pc:picChg>
        <pc:picChg chg="add del mod">
          <ac:chgData name="Rebeka Bolarić" userId="S::rebeka.bolaric@skole.hr::c8de25b4-4c82-4da0-b1da-8c805d79d078" providerId="AD" clId="Web-{1359320E-0CA0-1CC4-9E92-F402DCC8A5C1}" dt="2023-03-16T14:20:31.973" v="92"/>
          <ac:picMkLst>
            <pc:docMk/>
            <pc:sldMk cId="639784315" sldId="257"/>
            <ac:picMk id="9" creationId="{B7C8E902-34DA-F9FF-7AAA-BD719223BFCA}"/>
          </ac:picMkLst>
        </pc:picChg>
        <pc:picChg chg="add mod">
          <ac:chgData name="Rebeka Bolarić" userId="S::rebeka.bolaric@skole.hr::c8de25b4-4c82-4da0-b1da-8c805d79d078" providerId="AD" clId="Web-{1359320E-0CA0-1CC4-9E92-F402DCC8A5C1}" dt="2023-03-16T14:24:19.307" v="122"/>
          <ac:picMkLst>
            <pc:docMk/>
            <pc:sldMk cId="639784315" sldId="257"/>
            <ac:picMk id="13" creationId="{75043D0D-3CC0-F62C-FA94-52D1C63EA570}"/>
          </ac:picMkLst>
        </pc:picChg>
        <pc:picChg chg="add mod">
          <ac:chgData name="Rebeka Bolarić" userId="S::rebeka.bolaric@skole.hr::c8de25b4-4c82-4da0-b1da-8c805d79d078" providerId="AD" clId="Web-{1359320E-0CA0-1CC4-9E92-F402DCC8A5C1}" dt="2023-03-16T14:24:25.510" v="123"/>
          <ac:picMkLst>
            <pc:docMk/>
            <pc:sldMk cId="639784315" sldId="257"/>
            <ac:picMk id="14" creationId="{68095E43-73F6-73B5-DA60-77A1687681F7}"/>
          </ac:picMkLst>
        </pc:picChg>
      </pc:sldChg>
      <pc:sldChg chg="addSp modSp add replId">
        <pc:chgData name="Rebeka Bolarić" userId="S::rebeka.bolaric@skole.hr::c8de25b4-4c82-4da0-b1da-8c805d79d078" providerId="AD" clId="Web-{1359320E-0CA0-1CC4-9E92-F402DCC8A5C1}" dt="2023-03-16T14:26:22.060" v="158" actId="1076"/>
        <pc:sldMkLst>
          <pc:docMk/>
          <pc:sldMk cId="2459891186" sldId="258"/>
        </pc:sldMkLst>
        <pc:spChg chg="add mod">
          <ac:chgData name="Rebeka Bolarić" userId="S::rebeka.bolaric@skole.hr::c8de25b4-4c82-4da0-b1da-8c805d79d078" providerId="AD" clId="Web-{1359320E-0CA0-1CC4-9E92-F402DCC8A5C1}" dt="2023-03-16T14:25:00.980" v="139" actId="1076"/>
          <ac:spMkLst>
            <pc:docMk/>
            <pc:sldMk cId="2459891186" sldId="258"/>
            <ac:spMk id="5" creationId="{B0AB3DB6-CACE-9AAA-1B5D-CC6F6D619EA1}"/>
          </ac:spMkLst>
        </pc:spChg>
        <pc:spChg chg="add mod">
          <ac:chgData name="Rebeka Bolarić" userId="S::rebeka.bolaric@skole.hr::c8de25b4-4c82-4da0-b1da-8c805d79d078" providerId="AD" clId="Web-{1359320E-0CA0-1CC4-9E92-F402DCC8A5C1}" dt="2023-03-16T14:26:22.060" v="158" actId="1076"/>
          <ac:spMkLst>
            <pc:docMk/>
            <pc:sldMk cId="2459891186" sldId="258"/>
            <ac:spMk id="9" creationId="{412B977C-7AC7-0ED3-8897-9583A221234B}"/>
          </ac:spMkLst>
        </pc:spChg>
        <pc:picChg chg="add mod">
          <ac:chgData name="Rebeka Bolarić" userId="S::rebeka.bolaric@skole.hr::c8de25b4-4c82-4da0-b1da-8c805d79d078" providerId="AD" clId="Web-{1359320E-0CA0-1CC4-9E92-F402DCC8A5C1}" dt="2023-03-16T14:23:57.775" v="120" actId="14100"/>
          <ac:picMkLst>
            <pc:docMk/>
            <pc:sldMk cId="2459891186" sldId="258"/>
            <ac:picMk id="3" creationId="{7623DAFB-0FE6-13F4-717B-B4813C7093EE}"/>
          </ac:picMkLst>
        </pc:picChg>
        <pc:picChg chg="add mod">
          <ac:chgData name="Rebeka Bolarić" userId="S::rebeka.bolaric@skole.hr::c8de25b4-4c82-4da0-b1da-8c805d79d078" providerId="AD" clId="Web-{1359320E-0CA0-1CC4-9E92-F402DCC8A5C1}" dt="2023-03-16T14:25:58.857" v="149" actId="1076"/>
          <ac:picMkLst>
            <pc:docMk/>
            <pc:sldMk cId="2459891186" sldId="258"/>
            <ac:picMk id="8" creationId="{FBE12161-7780-E905-04F5-E8F6E96E827E}"/>
          </ac:picMkLst>
        </pc:picChg>
      </pc:sldChg>
      <pc:sldChg chg="add replId">
        <pc:chgData name="Rebeka Bolarić" userId="S::rebeka.bolaric@skole.hr::c8de25b4-4c82-4da0-b1da-8c805d79d078" providerId="AD" clId="Web-{1359320E-0CA0-1CC4-9E92-F402DCC8A5C1}" dt="2023-03-16T14:13:21.181" v="23"/>
        <pc:sldMkLst>
          <pc:docMk/>
          <pc:sldMk cId="3639610764" sldId="259"/>
        </pc:sldMkLst>
      </pc:sldChg>
    </pc:docChg>
  </pc:docChgLst>
  <pc:docChgLst>
    <pc:chgData name="Rebeka Bolarić" userId="S::rebeka.bolaric@skole.hr::c8de25b4-4c82-4da0-b1da-8c805d79d078" providerId="AD" clId="Web-{D68B8D41-0F04-4511-BAE3-D4497B0E71A0}"/>
    <pc:docChg chg="modSld">
      <pc:chgData name="Rebeka Bolarić" userId="S::rebeka.bolaric@skole.hr::c8de25b4-4c82-4da0-b1da-8c805d79d078" providerId="AD" clId="Web-{D68B8D41-0F04-4511-BAE3-D4497B0E71A0}" dt="2023-04-23T09:56:19.846" v="277" actId="20577"/>
      <pc:docMkLst>
        <pc:docMk/>
      </pc:docMkLst>
      <pc:sldChg chg="addSp delSp modSp">
        <pc:chgData name="Rebeka Bolarić" userId="S::rebeka.bolaric@skole.hr::c8de25b4-4c82-4da0-b1da-8c805d79d078" providerId="AD" clId="Web-{D68B8D41-0F04-4511-BAE3-D4497B0E71A0}" dt="2023-04-23T09:56:19.846" v="277" actId="20577"/>
        <pc:sldMkLst>
          <pc:docMk/>
          <pc:sldMk cId="2494250871" sldId="284"/>
        </pc:sldMkLst>
        <pc:spChg chg="mod">
          <ac:chgData name="Rebeka Bolarić" userId="S::rebeka.bolaric@skole.hr::c8de25b4-4c82-4da0-b1da-8c805d79d078" providerId="AD" clId="Web-{D68B8D41-0F04-4511-BAE3-D4497B0E71A0}" dt="2023-04-23T09:56:03.689" v="275"/>
          <ac:spMkLst>
            <pc:docMk/>
            <pc:sldMk cId="2494250871" sldId="284"/>
            <ac:spMk id="2" creationId="{D0914645-37D1-9C38-B7AE-B17828B20DF4}"/>
          </ac:spMkLst>
        </pc:spChg>
        <pc:spChg chg="ord">
          <ac:chgData name="Rebeka Bolarić" userId="S::rebeka.bolaric@skole.hr::c8de25b4-4c82-4da0-b1da-8c805d79d078" providerId="AD" clId="Web-{D68B8D41-0F04-4511-BAE3-D4497B0E71A0}" dt="2023-04-23T09:56:03.689" v="275"/>
          <ac:spMkLst>
            <pc:docMk/>
            <pc:sldMk cId="2494250871" sldId="284"/>
            <ac:spMk id="8" creationId="{98A5CDBF-E48F-65A5-7232-8DC53CAC46E2}"/>
          </ac:spMkLst>
        </pc:spChg>
        <pc:spChg chg="mod ord">
          <ac:chgData name="Rebeka Bolarić" userId="S::rebeka.bolaric@skole.hr::c8de25b4-4c82-4da0-b1da-8c805d79d078" providerId="AD" clId="Web-{D68B8D41-0F04-4511-BAE3-D4497B0E71A0}" dt="2023-04-23T09:56:19.846" v="277" actId="20577"/>
          <ac:spMkLst>
            <pc:docMk/>
            <pc:sldMk cId="2494250871" sldId="284"/>
            <ac:spMk id="10" creationId="{A05DBBE0-147E-C941-EC23-5868A8DE12A0}"/>
          </ac:spMkLst>
        </pc:spChg>
        <pc:spChg chg="add del">
          <ac:chgData name="Rebeka Bolarić" userId="S::rebeka.bolaric@skole.hr::c8de25b4-4c82-4da0-b1da-8c805d79d078" providerId="AD" clId="Web-{D68B8D41-0F04-4511-BAE3-D4497B0E71A0}" dt="2023-04-23T09:56:03.689" v="275"/>
          <ac:spMkLst>
            <pc:docMk/>
            <pc:sldMk cId="2494250871" sldId="284"/>
            <ac:spMk id="14" creationId="{A8CCCB6D-5162-4AAE-A5E3-3AC55410DBCE}"/>
          </ac:spMkLst>
        </pc:spChg>
        <pc:spChg chg="add del">
          <ac:chgData name="Rebeka Bolarić" userId="S::rebeka.bolaric@skole.hr::c8de25b4-4c82-4da0-b1da-8c805d79d078" providerId="AD" clId="Web-{D68B8D41-0F04-4511-BAE3-D4497B0E71A0}" dt="2023-04-23T09:56:03.689" v="275"/>
          <ac:spMkLst>
            <pc:docMk/>
            <pc:sldMk cId="2494250871" sldId="284"/>
            <ac:spMk id="16" creationId="{0BCD8C04-CC7B-40EF-82EB-E9821F79BB86}"/>
          </ac:spMkLst>
        </pc:spChg>
        <pc:spChg chg="add del">
          <ac:chgData name="Rebeka Bolarić" userId="S::rebeka.bolaric@skole.hr::c8de25b4-4c82-4da0-b1da-8c805d79d078" providerId="AD" clId="Web-{D68B8D41-0F04-4511-BAE3-D4497B0E71A0}" dt="2023-04-23T09:56:03.407" v="274"/>
          <ac:spMkLst>
            <pc:docMk/>
            <pc:sldMk cId="2494250871" sldId="284"/>
            <ac:spMk id="21" creationId="{2172A0AC-3DCE-4672-BCAF-28FEF91F6020}"/>
          </ac:spMkLst>
        </pc:spChg>
        <pc:spChg chg="add del">
          <ac:chgData name="Rebeka Bolarić" userId="S::rebeka.bolaric@skole.hr::c8de25b4-4c82-4da0-b1da-8c805d79d078" providerId="AD" clId="Web-{D68B8D41-0F04-4511-BAE3-D4497B0E71A0}" dt="2023-04-23T09:56:03.407" v="274"/>
          <ac:spMkLst>
            <pc:docMk/>
            <pc:sldMk cId="2494250871" sldId="284"/>
            <ac:spMk id="23" creationId="{AE6F1C77-EDC9-4C5F-8C1C-62DD46BDA3C3}"/>
          </ac:spMkLst>
        </pc:spChg>
        <pc:spChg chg="add">
          <ac:chgData name="Rebeka Bolarić" userId="S::rebeka.bolaric@skole.hr::c8de25b4-4c82-4da0-b1da-8c805d79d078" providerId="AD" clId="Web-{D68B8D41-0F04-4511-BAE3-D4497B0E71A0}" dt="2023-04-23T09:56:03.689" v="275"/>
          <ac:spMkLst>
            <pc:docMk/>
            <pc:sldMk cId="2494250871" sldId="284"/>
            <ac:spMk id="25" creationId="{C0A1ED06-4733-4020-9C60-81D4D801408D}"/>
          </ac:spMkLst>
        </pc:spChg>
        <pc:spChg chg="add">
          <ac:chgData name="Rebeka Bolarić" userId="S::rebeka.bolaric@skole.hr::c8de25b4-4c82-4da0-b1da-8c805d79d078" providerId="AD" clId="Web-{D68B8D41-0F04-4511-BAE3-D4497B0E71A0}" dt="2023-04-23T09:56:03.689" v="275"/>
          <ac:spMkLst>
            <pc:docMk/>
            <pc:sldMk cId="2494250871" sldId="284"/>
            <ac:spMk id="26" creationId="{B0CA3509-3AF9-45FE-93ED-57BB5D5E8E07}"/>
          </ac:spMkLst>
        </pc:spChg>
        <pc:picChg chg="mod ord">
          <ac:chgData name="Rebeka Bolarić" userId="S::rebeka.bolaric@skole.hr::c8de25b4-4c82-4da0-b1da-8c805d79d078" providerId="AD" clId="Web-{D68B8D41-0F04-4511-BAE3-D4497B0E71A0}" dt="2023-04-23T09:56:03.689" v="275"/>
          <ac:picMkLst>
            <pc:docMk/>
            <pc:sldMk cId="2494250871" sldId="284"/>
            <ac:picMk id="7" creationId="{A897DC1B-F279-7138-479D-CD1B148AED5E}"/>
          </ac:picMkLst>
        </pc:picChg>
        <pc:picChg chg="mod">
          <ac:chgData name="Rebeka Bolarić" userId="S::rebeka.bolaric@skole.hr::c8de25b4-4c82-4da0-b1da-8c805d79d078" providerId="AD" clId="Web-{D68B8D41-0F04-4511-BAE3-D4497B0E71A0}" dt="2023-04-23T09:56:03.689" v="275"/>
          <ac:picMkLst>
            <pc:docMk/>
            <pc:sldMk cId="2494250871" sldId="284"/>
            <ac:picMk id="9" creationId="{40BC6861-D4C9-3A8B-B50C-7055563DCF4B}"/>
          </ac:picMkLst>
        </pc:picChg>
      </pc:sldChg>
    </pc:docChg>
  </pc:docChgLst>
  <pc:docChgLst>
    <pc:chgData name="Rebeka Bolarić" userId="S::rebeka.bolaric@skole.hr::c8de25b4-4c82-4da0-b1da-8c805d79d078" providerId="AD" clId="Web-{C9478921-B3B9-47A8-B88D-E6BB6A4135B9}"/>
    <pc:docChg chg="delSld modSld">
      <pc:chgData name="Rebeka Bolarić" userId="S::rebeka.bolaric@skole.hr::c8de25b4-4c82-4da0-b1da-8c805d79d078" providerId="AD" clId="Web-{C9478921-B3B9-47A8-B88D-E6BB6A4135B9}" dt="2023-04-23T11:12:39.064" v="29" actId="1076"/>
      <pc:docMkLst>
        <pc:docMk/>
      </pc:docMkLst>
      <pc:sldChg chg="addSp delSp modSp">
        <pc:chgData name="Rebeka Bolarić" userId="S::rebeka.bolaric@skole.hr::c8de25b4-4c82-4da0-b1da-8c805d79d078" providerId="AD" clId="Web-{C9478921-B3B9-47A8-B88D-E6BB6A4135B9}" dt="2023-04-23T11:12:39.064" v="29" actId="1076"/>
        <pc:sldMkLst>
          <pc:docMk/>
          <pc:sldMk cId="1106547452" sldId="261"/>
        </pc:sldMkLst>
        <pc:spChg chg="mod">
          <ac:chgData name="Rebeka Bolarić" userId="S::rebeka.bolaric@skole.hr::c8de25b4-4c82-4da0-b1da-8c805d79d078" providerId="AD" clId="Web-{C9478921-B3B9-47A8-B88D-E6BB6A4135B9}" dt="2023-04-23T11:12:26.876" v="23" actId="20577"/>
          <ac:spMkLst>
            <pc:docMk/>
            <pc:sldMk cId="1106547452" sldId="261"/>
            <ac:spMk id="5" creationId="{BE682DD5-0735-8BCC-2653-9B735B60A486}"/>
          </ac:spMkLst>
        </pc:spChg>
        <pc:picChg chg="add mod">
          <ac:chgData name="Rebeka Bolarić" userId="S::rebeka.bolaric@skole.hr::c8de25b4-4c82-4da0-b1da-8c805d79d078" providerId="AD" clId="Web-{C9478921-B3B9-47A8-B88D-E6BB6A4135B9}" dt="2023-04-23T11:12:39.064" v="29" actId="1076"/>
          <ac:picMkLst>
            <pc:docMk/>
            <pc:sldMk cId="1106547452" sldId="261"/>
            <ac:picMk id="14" creationId="{707E262F-24D7-7030-12AC-EF340B3F6856}"/>
          </ac:picMkLst>
        </pc:picChg>
        <pc:picChg chg="del">
          <ac:chgData name="Rebeka Bolarić" userId="S::rebeka.bolaric@skole.hr::c8de25b4-4c82-4da0-b1da-8c805d79d078" providerId="AD" clId="Web-{C9478921-B3B9-47A8-B88D-E6BB6A4135B9}" dt="2023-04-23T11:12:28.735" v="24"/>
          <ac:picMkLst>
            <pc:docMk/>
            <pc:sldMk cId="1106547452" sldId="261"/>
            <ac:picMk id="21" creationId="{40814E9C-8D81-0CD8-A866-6035EE8264B5}"/>
          </ac:picMkLst>
        </pc:picChg>
      </pc:sldChg>
      <pc:sldChg chg="del">
        <pc:chgData name="Rebeka Bolarić" userId="S::rebeka.bolaric@skole.hr::c8de25b4-4c82-4da0-b1da-8c805d79d078" providerId="AD" clId="Web-{C9478921-B3B9-47A8-B88D-E6BB6A4135B9}" dt="2023-04-23T11:10:32.153" v="0"/>
        <pc:sldMkLst>
          <pc:docMk/>
          <pc:sldMk cId="485828137" sldId="263"/>
        </pc:sldMkLst>
      </pc:sldChg>
      <pc:sldChg chg="addSp delSp modSp">
        <pc:chgData name="Rebeka Bolarić" userId="S::rebeka.bolaric@skole.hr::c8de25b4-4c82-4da0-b1da-8c805d79d078" providerId="AD" clId="Web-{C9478921-B3B9-47A8-B88D-E6BB6A4135B9}" dt="2023-04-23T11:12:16.485" v="17"/>
        <pc:sldMkLst>
          <pc:docMk/>
          <pc:sldMk cId="1241041887" sldId="276"/>
        </pc:sldMkLst>
        <pc:spChg chg="mod">
          <ac:chgData name="Rebeka Bolarić" userId="S::rebeka.bolaric@skole.hr::c8de25b4-4c82-4da0-b1da-8c805d79d078" providerId="AD" clId="Web-{C9478921-B3B9-47A8-B88D-E6BB6A4135B9}" dt="2023-04-23T11:11:37.484" v="9" actId="20577"/>
          <ac:spMkLst>
            <pc:docMk/>
            <pc:sldMk cId="1241041887" sldId="276"/>
            <ac:spMk id="5" creationId="{BE682DD5-0735-8BCC-2653-9B735B60A486}"/>
          </ac:spMkLst>
        </pc:spChg>
        <pc:spChg chg="mod">
          <ac:chgData name="Rebeka Bolarić" userId="S::rebeka.bolaric@skole.hr::c8de25b4-4c82-4da0-b1da-8c805d79d078" providerId="AD" clId="Web-{C9478921-B3B9-47A8-B88D-E6BB6A4135B9}" dt="2023-04-23T11:12:00.375" v="11" actId="20577"/>
          <ac:spMkLst>
            <pc:docMk/>
            <pc:sldMk cId="1241041887" sldId="276"/>
            <ac:spMk id="11" creationId="{1789F69B-AFE0-775B-8194-04F8896B019E}"/>
          </ac:spMkLst>
        </pc:spChg>
        <pc:picChg chg="add del">
          <ac:chgData name="Rebeka Bolarić" userId="S::rebeka.bolaric@skole.hr::c8de25b4-4c82-4da0-b1da-8c805d79d078" providerId="AD" clId="Web-{C9478921-B3B9-47A8-B88D-E6BB6A4135B9}" dt="2023-04-23T11:12:16.485" v="17"/>
          <ac:picMkLst>
            <pc:docMk/>
            <pc:sldMk cId="1241041887" sldId="276"/>
            <ac:picMk id="14" creationId="{64BC0B9D-861B-9DCF-5FB9-5946D54E2265}"/>
          </ac:picMkLst>
        </pc:picChg>
        <pc:picChg chg="del">
          <ac:chgData name="Rebeka Bolarić" userId="S::rebeka.bolaric@skole.hr::c8de25b4-4c82-4da0-b1da-8c805d79d078" providerId="AD" clId="Web-{C9478921-B3B9-47A8-B88D-E6BB6A4135B9}" dt="2023-04-23T11:11:17.920" v="1"/>
          <ac:picMkLst>
            <pc:docMk/>
            <pc:sldMk cId="1241041887" sldId="276"/>
            <ac:picMk id="21" creationId="{40814E9C-8D81-0CD8-A866-6035EE8264B5}"/>
          </ac:picMkLst>
        </pc:picChg>
        <pc:picChg chg="add mod">
          <ac:chgData name="Rebeka Bolarić" userId="S::rebeka.bolaric@skole.hr::c8de25b4-4c82-4da0-b1da-8c805d79d078" providerId="AD" clId="Web-{C9478921-B3B9-47A8-B88D-E6BB6A4135B9}" dt="2023-04-23T11:12:14.766" v="16" actId="1076"/>
          <ac:picMkLst>
            <pc:docMk/>
            <pc:sldMk cId="1241041887" sldId="276"/>
            <ac:picMk id="23" creationId="{18EDFD0A-F8E5-87FC-64EC-9B476B68423C}"/>
          </ac:picMkLst>
        </pc:picChg>
      </pc:sldChg>
    </pc:docChg>
  </pc:docChgLst>
  <pc:docChgLst>
    <pc:chgData name="Rebeka Bolarić" userId="S::rebeka.bolaric@skole.hr::c8de25b4-4c82-4da0-b1da-8c805d79d078" providerId="AD" clId="Web-{2E2069D5-10C2-C0D2-A44F-F1A9E8EEC05F}"/>
    <pc:docChg chg="modSld">
      <pc:chgData name="Rebeka Bolarić" userId="S::rebeka.bolaric@skole.hr::c8de25b4-4c82-4da0-b1da-8c805d79d078" providerId="AD" clId="Web-{2E2069D5-10C2-C0D2-A44F-F1A9E8EEC05F}" dt="2023-03-16T16:15:51.799" v="12"/>
      <pc:docMkLst>
        <pc:docMk/>
      </pc:docMkLst>
      <pc:sldChg chg="addSp delSp modSp">
        <pc:chgData name="Rebeka Bolarić" userId="S::rebeka.bolaric@skole.hr::c8de25b4-4c82-4da0-b1da-8c805d79d078" providerId="AD" clId="Web-{2E2069D5-10C2-C0D2-A44F-F1A9E8EEC05F}" dt="2023-03-16T16:15:51.799" v="12"/>
        <pc:sldMkLst>
          <pc:docMk/>
          <pc:sldMk cId="1336317050" sldId="267"/>
        </pc:sldMkLst>
        <pc:spChg chg="mod">
          <ac:chgData name="Rebeka Bolarić" userId="S::rebeka.bolaric@skole.hr::c8de25b4-4c82-4da0-b1da-8c805d79d078" providerId="AD" clId="Web-{2E2069D5-10C2-C0D2-A44F-F1A9E8EEC05F}" dt="2023-03-16T16:15:51.799" v="12"/>
          <ac:spMkLst>
            <pc:docMk/>
            <pc:sldMk cId="1336317050" sldId="267"/>
            <ac:spMk id="3" creationId="{7DBC6C89-11E6-FC11-B1ED-C4A9CC563B9B}"/>
          </ac:spMkLst>
        </pc:spChg>
        <pc:spChg chg="del">
          <ac:chgData name="Rebeka Bolarić" userId="S::rebeka.bolaric@skole.hr::c8de25b4-4c82-4da0-b1da-8c805d79d078" providerId="AD" clId="Web-{2E2069D5-10C2-C0D2-A44F-F1A9E8EEC05F}" dt="2023-03-16T16:14:58.516" v="7"/>
          <ac:spMkLst>
            <pc:docMk/>
            <pc:sldMk cId="1336317050" sldId="267"/>
            <ac:spMk id="6" creationId="{164A0F1C-5717-0863-50D7-ABB1357B3301}"/>
          </ac:spMkLst>
        </pc:spChg>
        <pc:spChg chg="add mod">
          <ac:chgData name="Rebeka Bolarić" userId="S::rebeka.bolaric@skole.hr::c8de25b4-4c82-4da0-b1da-8c805d79d078" providerId="AD" clId="Web-{2E2069D5-10C2-C0D2-A44F-F1A9E8EEC05F}" dt="2023-03-16T16:15:51.111" v="11" actId="20577"/>
          <ac:spMkLst>
            <pc:docMk/>
            <pc:sldMk cId="1336317050" sldId="267"/>
            <ac:spMk id="7" creationId="{83C9D7C1-F27D-19EF-0801-3E65B7CC2CB2}"/>
          </ac:spMkLst>
        </pc:spChg>
        <pc:spChg chg="del">
          <ac:chgData name="Rebeka Bolarić" userId="S::rebeka.bolaric@skole.hr::c8de25b4-4c82-4da0-b1da-8c805d79d078" providerId="AD" clId="Web-{2E2069D5-10C2-C0D2-A44F-F1A9E8EEC05F}" dt="2023-03-16T16:15:51.799" v="12"/>
          <ac:spMkLst>
            <pc:docMk/>
            <pc:sldMk cId="1336317050" sldId="267"/>
            <ac:spMk id="10" creationId="{2172A0AC-3DCE-4672-BCAF-28FEF91F6020}"/>
          </ac:spMkLst>
        </pc:spChg>
        <pc:spChg chg="del">
          <ac:chgData name="Rebeka Bolarić" userId="S::rebeka.bolaric@skole.hr::c8de25b4-4c82-4da0-b1da-8c805d79d078" providerId="AD" clId="Web-{2E2069D5-10C2-C0D2-A44F-F1A9E8EEC05F}" dt="2023-03-16T16:15:51.799" v="12"/>
          <ac:spMkLst>
            <pc:docMk/>
            <pc:sldMk cId="1336317050" sldId="267"/>
            <ac:spMk id="12" creationId="{AE6F1C77-EDC9-4C5F-8C1C-62DD46BDA3C3}"/>
          </ac:spMkLst>
        </pc:spChg>
        <pc:spChg chg="add">
          <ac:chgData name="Rebeka Bolarić" userId="S::rebeka.bolaric@skole.hr::c8de25b4-4c82-4da0-b1da-8c805d79d078" providerId="AD" clId="Web-{2E2069D5-10C2-C0D2-A44F-F1A9E8EEC05F}" dt="2023-03-16T16:15:51.799" v="12"/>
          <ac:spMkLst>
            <pc:docMk/>
            <pc:sldMk cId="1336317050" sldId="267"/>
            <ac:spMk id="17" creationId="{2172A0AC-3DCE-4672-BCAF-28FEF91F6020}"/>
          </ac:spMkLst>
        </pc:spChg>
        <pc:spChg chg="add">
          <ac:chgData name="Rebeka Bolarić" userId="S::rebeka.bolaric@skole.hr::c8de25b4-4c82-4da0-b1da-8c805d79d078" providerId="AD" clId="Web-{2E2069D5-10C2-C0D2-A44F-F1A9E8EEC05F}" dt="2023-03-16T16:15:51.799" v="12"/>
          <ac:spMkLst>
            <pc:docMk/>
            <pc:sldMk cId="1336317050" sldId="267"/>
            <ac:spMk id="19" creationId="{AE6F1C77-EDC9-4C5F-8C1C-62DD46BDA3C3}"/>
          </ac:spMkLst>
        </pc:spChg>
        <pc:picChg chg="mod">
          <ac:chgData name="Rebeka Bolarić" userId="S::rebeka.bolaric@skole.hr::c8de25b4-4c82-4da0-b1da-8c805d79d078" providerId="AD" clId="Web-{2E2069D5-10C2-C0D2-A44F-F1A9E8EEC05F}" dt="2023-03-16T16:15:51.799" v="12"/>
          <ac:picMkLst>
            <pc:docMk/>
            <pc:sldMk cId="1336317050" sldId="267"/>
            <ac:picMk id="5" creationId="{30314FD8-608B-50E0-3493-451C7021A954}"/>
          </ac:picMkLst>
        </pc:picChg>
      </pc:sldChg>
    </pc:docChg>
  </pc:docChgLst>
  <pc:docChgLst>
    <pc:chgData name="Rebeka Bolarić" userId="S::rebeka.bolaric@skole.hr::c8de25b4-4c82-4da0-b1da-8c805d79d078" providerId="AD" clId="Web-{9FFCCD4C-245E-E7A2-4ABF-7A0D2E2B1E12}"/>
    <pc:docChg chg="modSld">
      <pc:chgData name="Rebeka Bolarić" userId="S::rebeka.bolaric@skole.hr::c8de25b4-4c82-4da0-b1da-8c805d79d078" providerId="AD" clId="Web-{9FFCCD4C-245E-E7A2-4ABF-7A0D2E2B1E12}" dt="2023-03-16T16:12:57.105" v="15" actId="1076"/>
      <pc:docMkLst>
        <pc:docMk/>
      </pc:docMkLst>
      <pc:sldChg chg="modSp mod modShow">
        <pc:chgData name="Rebeka Bolarić" userId="S::rebeka.bolaric@skole.hr::c8de25b4-4c82-4da0-b1da-8c805d79d078" providerId="AD" clId="Web-{9FFCCD4C-245E-E7A2-4ABF-7A0D2E2B1E12}" dt="2023-03-16T16:12:57.105" v="15" actId="1076"/>
        <pc:sldMkLst>
          <pc:docMk/>
          <pc:sldMk cId="1336317050" sldId="267"/>
        </pc:sldMkLst>
        <pc:spChg chg="mod">
          <ac:chgData name="Rebeka Bolarić" userId="S::rebeka.bolaric@skole.hr::c8de25b4-4c82-4da0-b1da-8c805d79d078" providerId="AD" clId="Web-{9FFCCD4C-245E-E7A2-4ABF-7A0D2E2B1E12}" dt="2023-03-16T16:12:45.495" v="13" actId="20577"/>
          <ac:spMkLst>
            <pc:docMk/>
            <pc:sldMk cId="1336317050" sldId="267"/>
            <ac:spMk id="3" creationId="{7DBC6C89-11E6-FC11-B1ED-C4A9CC563B9B}"/>
          </ac:spMkLst>
        </pc:spChg>
        <pc:spChg chg="mod">
          <ac:chgData name="Rebeka Bolarić" userId="S::rebeka.bolaric@skole.hr::c8de25b4-4c82-4da0-b1da-8c805d79d078" providerId="AD" clId="Web-{9FFCCD4C-245E-E7A2-4ABF-7A0D2E2B1E12}" dt="2023-03-16T16:12:57.105" v="15" actId="1076"/>
          <ac:spMkLst>
            <pc:docMk/>
            <pc:sldMk cId="1336317050" sldId="267"/>
            <ac:spMk id="6" creationId="{164A0F1C-5717-0863-50D7-ABB1357B3301}"/>
          </ac:spMkLst>
        </pc:spChg>
        <pc:picChg chg="mod">
          <ac:chgData name="Rebeka Bolarić" userId="S::rebeka.bolaric@skole.hr::c8de25b4-4c82-4da0-b1da-8c805d79d078" providerId="AD" clId="Web-{9FFCCD4C-245E-E7A2-4ABF-7A0D2E2B1E12}" dt="2023-03-16T16:08:35.581" v="1" actId="1076"/>
          <ac:picMkLst>
            <pc:docMk/>
            <pc:sldMk cId="1336317050" sldId="267"/>
            <ac:picMk id="5" creationId="{30314FD8-608B-50E0-3493-451C7021A954}"/>
          </ac:picMkLst>
        </pc:picChg>
      </pc:sldChg>
    </pc:docChg>
  </pc:docChgLst>
  <pc:docChgLst>
    <pc:chgData name="Rebeka Bolarić" userId="S::rebeka.bolaric@skole.hr::c8de25b4-4c82-4da0-b1da-8c805d79d078" providerId="AD" clId="Web-{85175E50-7BBB-7E4A-E301-FC6C25579455}"/>
    <pc:docChg chg="modSld">
      <pc:chgData name="Rebeka Bolarić" userId="S::rebeka.bolaric@skole.hr::c8de25b4-4c82-4da0-b1da-8c805d79d078" providerId="AD" clId="Web-{85175E50-7BBB-7E4A-E301-FC6C25579455}" dt="2023-03-16T20:38:38.847" v="5"/>
      <pc:docMkLst>
        <pc:docMk/>
      </pc:docMkLst>
      <pc:sldChg chg="modTransition">
        <pc:chgData name="Rebeka Bolarić" userId="S::rebeka.bolaric@skole.hr::c8de25b4-4c82-4da0-b1da-8c805d79d078" providerId="AD" clId="Web-{85175E50-7BBB-7E4A-E301-FC6C25579455}" dt="2023-03-16T20:37:49.674" v="0"/>
        <pc:sldMkLst>
          <pc:docMk/>
          <pc:sldMk cId="951090395" sldId="271"/>
        </pc:sldMkLst>
      </pc:sldChg>
      <pc:sldChg chg="modTransition">
        <pc:chgData name="Rebeka Bolarić" userId="S::rebeka.bolaric@skole.hr::c8de25b4-4c82-4da0-b1da-8c805d79d078" providerId="AD" clId="Web-{85175E50-7BBB-7E4A-E301-FC6C25579455}" dt="2023-03-16T20:38:05.924" v="1"/>
        <pc:sldMkLst>
          <pc:docMk/>
          <pc:sldMk cId="1240961886" sldId="273"/>
        </pc:sldMkLst>
      </pc:sldChg>
      <pc:sldChg chg="modTransition">
        <pc:chgData name="Rebeka Bolarić" userId="S::rebeka.bolaric@skole.hr::c8de25b4-4c82-4da0-b1da-8c805d79d078" providerId="AD" clId="Web-{85175E50-7BBB-7E4A-E301-FC6C25579455}" dt="2023-03-16T20:38:09.987" v="2"/>
        <pc:sldMkLst>
          <pc:docMk/>
          <pc:sldMk cId="2845435691" sldId="275"/>
        </pc:sldMkLst>
      </pc:sldChg>
      <pc:sldChg chg="modTransition">
        <pc:chgData name="Rebeka Bolarić" userId="S::rebeka.bolaric@skole.hr::c8de25b4-4c82-4da0-b1da-8c805d79d078" providerId="AD" clId="Web-{85175E50-7BBB-7E4A-E301-FC6C25579455}" dt="2023-03-16T20:38:14.847" v="3"/>
        <pc:sldMkLst>
          <pc:docMk/>
          <pc:sldMk cId="2290779547" sldId="277"/>
        </pc:sldMkLst>
      </pc:sldChg>
      <pc:sldChg chg="modTransition">
        <pc:chgData name="Rebeka Bolarić" userId="S::rebeka.bolaric@skole.hr::c8de25b4-4c82-4da0-b1da-8c805d79d078" providerId="AD" clId="Web-{85175E50-7BBB-7E4A-E301-FC6C25579455}" dt="2023-03-16T20:38:24.878" v="4"/>
        <pc:sldMkLst>
          <pc:docMk/>
          <pc:sldMk cId="2995729197" sldId="279"/>
        </pc:sldMkLst>
      </pc:sldChg>
      <pc:sldChg chg="modTransition">
        <pc:chgData name="Rebeka Bolarić" userId="S::rebeka.bolaric@skole.hr::c8de25b4-4c82-4da0-b1da-8c805d79d078" providerId="AD" clId="Web-{85175E50-7BBB-7E4A-E301-FC6C25579455}" dt="2023-03-16T20:38:38.847" v="5"/>
        <pc:sldMkLst>
          <pc:docMk/>
          <pc:sldMk cId="3555767191" sldId="280"/>
        </pc:sldMkLst>
      </pc:sldChg>
    </pc:docChg>
  </pc:docChgLst>
  <pc:docChgLst>
    <pc:chgData name="Rebeka Bolarić" userId="S::rebeka.bolaric@skole.hr::c8de25b4-4c82-4da0-b1da-8c805d79d078" providerId="AD" clId="Web-{BBBBAD59-878F-D9FC-CE38-DF0E678D7CD7}"/>
    <pc:docChg chg="addSld delSld modSld">
      <pc:chgData name="Rebeka Bolarić" userId="S::rebeka.bolaric@skole.hr::c8de25b4-4c82-4da0-b1da-8c805d79d078" providerId="AD" clId="Web-{BBBBAD59-878F-D9FC-CE38-DF0E678D7CD7}" dt="2023-03-16T16:31:01.051" v="55"/>
      <pc:docMkLst>
        <pc:docMk/>
      </pc:docMkLst>
      <pc:sldChg chg="del">
        <pc:chgData name="Rebeka Bolarić" userId="S::rebeka.bolaric@skole.hr::c8de25b4-4c82-4da0-b1da-8c805d79d078" providerId="AD" clId="Web-{BBBBAD59-878F-D9FC-CE38-DF0E678D7CD7}" dt="2023-03-16T16:21:57.614" v="4"/>
        <pc:sldMkLst>
          <pc:docMk/>
          <pc:sldMk cId="2153936708" sldId="268"/>
        </pc:sldMkLst>
      </pc:sldChg>
      <pc:sldChg chg="add replId">
        <pc:chgData name="Rebeka Bolarić" userId="S::rebeka.bolaric@skole.hr::c8de25b4-4c82-4da0-b1da-8c805d79d078" providerId="AD" clId="Web-{BBBBAD59-878F-D9FC-CE38-DF0E678D7CD7}" dt="2023-03-16T16:21:43.317" v="0"/>
        <pc:sldMkLst>
          <pc:docMk/>
          <pc:sldMk cId="1138218114" sldId="269"/>
        </pc:sldMkLst>
      </pc:sldChg>
      <pc:sldChg chg="new">
        <pc:chgData name="Rebeka Bolarić" userId="S::rebeka.bolaric@skole.hr::c8de25b4-4c82-4da0-b1da-8c805d79d078" providerId="AD" clId="Web-{BBBBAD59-878F-D9FC-CE38-DF0E678D7CD7}" dt="2023-03-16T16:21:50.020" v="3"/>
        <pc:sldMkLst>
          <pc:docMk/>
          <pc:sldMk cId="2044139941" sldId="270"/>
        </pc:sldMkLst>
      </pc:sldChg>
      <pc:sldChg chg="add del replId">
        <pc:chgData name="Rebeka Bolarić" userId="S::rebeka.bolaric@skole.hr::c8de25b4-4c82-4da0-b1da-8c805d79d078" providerId="AD" clId="Web-{BBBBAD59-878F-D9FC-CE38-DF0E678D7CD7}" dt="2023-03-16T16:21:45.332" v="2"/>
        <pc:sldMkLst>
          <pc:docMk/>
          <pc:sldMk cId="2155738879" sldId="270"/>
        </pc:sldMkLst>
      </pc:sldChg>
      <pc:sldChg chg="addSp modSp new mod modTransition setBg">
        <pc:chgData name="Rebeka Bolarić" userId="S::rebeka.bolaric@skole.hr::c8de25b4-4c82-4da0-b1da-8c805d79d078" providerId="AD" clId="Web-{BBBBAD59-878F-D9FC-CE38-DF0E678D7CD7}" dt="2023-03-16T16:31:01.051" v="55"/>
        <pc:sldMkLst>
          <pc:docMk/>
          <pc:sldMk cId="951090395" sldId="271"/>
        </pc:sldMkLst>
        <pc:spChg chg="mod">
          <ac:chgData name="Rebeka Bolarić" userId="S::rebeka.bolaric@skole.hr::c8de25b4-4c82-4da0-b1da-8c805d79d078" providerId="AD" clId="Web-{BBBBAD59-878F-D9FC-CE38-DF0E678D7CD7}" dt="2023-03-16T16:24:22.743" v="20"/>
          <ac:spMkLst>
            <pc:docMk/>
            <pc:sldMk cId="951090395" sldId="271"/>
            <ac:spMk id="2" creationId="{532A18CD-CF46-CB0A-9835-244A6269180B}"/>
          </ac:spMkLst>
        </pc:spChg>
        <pc:spChg chg="mod">
          <ac:chgData name="Rebeka Bolarić" userId="S::rebeka.bolaric@skole.hr::c8de25b4-4c82-4da0-b1da-8c805d79d078" providerId="AD" clId="Web-{BBBBAD59-878F-D9FC-CE38-DF0E678D7CD7}" dt="2023-03-16T16:29:13.532" v="39" actId="20577"/>
          <ac:spMkLst>
            <pc:docMk/>
            <pc:sldMk cId="951090395" sldId="271"/>
            <ac:spMk id="3" creationId="{1CA7EA86-B3E8-B3E6-BE36-B424C2DEE041}"/>
          </ac:spMkLst>
        </pc:spChg>
        <pc:spChg chg="add mod">
          <ac:chgData name="Rebeka Bolarić" userId="S::rebeka.bolaric@skole.hr::c8de25b4-4c82-4da0-b1da-8c805d79d078" providerId="AD" clId="Web-{BBBBAD59-878F-D9FC-CE38-DF0E678D7CD7}" dt="2023-03-16T16:30:35.847" v="54" actId="14100"/>
          <ac:spMkLst>
            <pc:docMk/>
            <pc:sldMk cId="951090395" sldId="271"/>
            <ac:spMk id="6" creationId="{2E10EFA1-D85F-124C-4505-1F0806B01156}"/>
          </ac:spMkLst>
        </pc:spChg>
        <pc:spChg chg="add mod">
          <ac:chgData name="Rebeka Bolarić" userId="S::rebeka.bolaric@skole.hr::c8de25b4-4c82-4da0-b1da-8c805d79d078" providerId="AD" clId="Web-{BBBBAD59-878F-D9FC-CE38-DF0E678D7CD7}" dt="2023-03-16T16:29:44.205" v="43" actId="20577"/>
          <ac:spMkLst>
            <pc:docMk/>
            <pc:sldMk cId="951090395" sldId="271"/>
            <ac:spMk id="10" creationId="{2172A0AC-3DCE-4672-BCAF-28FEF91F6020}"/>
          </ac:spMkLst>
        </pc:spChg>
        <pc:spChg chg="add">
          <ac:chgData name="Rebeka Bolarić" userId="S::rebeka.bolaric@skole.hr::c8de25b4-4c82-4da0-b1da-8c805d79d078" providerId="AD" clId="Web-{BBBBAD59-878F-D9FC-CE38-DF0E678D7CD7}" dt="2023-03-16T16:24:22.743" v="20"/>
          <ac:spMkLst>
            <pc:docMk/>
            <pc:sldMk cId="951090395" sldId="271"/>
            <ac:spMk id="12" creationId="{AE6F1C77-EDC9-4C5F-8C1C-62DD46BDA3C3}"/>
          </ac:spMkLst>
        </pc:spChg>
        <pc:picChg chg="add mod ord">
          <ac:chgData name="Rebeka Bolarić" userId="S::rebeka.bolaric@skole.hr::c8de25b4-4c82-4da0-b1da-8c805d79d078" providerId="AD" clId="Web-{BBBBAD59-878F-D9FC-CE38-DF0E678D7CD7}" dt="2023-03-16T16:25:09.916" v="24" actId="1076"/>
          <ac:picMkLst>
            <pc:docMk/>
            <pc:sldMk cId="951090395" sldId="271"/>
            <ac:picMk id="4" creationId="{0E0741DB-4489-B908-D618-3CED953D0A28}"/>
          </ac:picMkLst>
        </pc:picChg>
        <pc:picChg chg="add mod">
          <ac:chgData name="Rebeka Bolarić" userId="S::rebeka.bolaric@skole.hr::c8de25b4-4c82-4da0-b1da-8c805d79d078" providerId="AD" clId="Web-{BBBBAD59-878F-D9FC-CE38-DF0E678D7CD7}" dt="2023-03-16T16:25:17.369" v="25" actId="1076"/>
          <ac:picMkLst>
            <pc:docMk/>
            <pc:sldMk cId="951090395" sldId="271"/>
            <ac:picMk id="5" creationId="{00EFB06A-9DB8-FC15-F0A9-F088864DB95D}"/>
          </ac:picMkLst>
        </pc:picChg>
      </pc:sldChg>
    </pc:docChg>
  </pc:docChgLst>
  <pc:docChgLst>
    <pc:chgData name="Rebeka Bolarić" userId="S::rebeka.bolaric@skole.hr::c8de25b4-4c82-4da0-b1da-8c805d79d078" providerId="AD" clId="Web-{ABDE308E-9CC7-0C78-6042-D48055ED6DA2}"/>
    <pc:docChg chg="modSld">
      <pc:chgData name="Rebeka Bolarić" userId="S::rebeka.bolaric@skole.hr::c8de25b4-4c82-4da0-b1da-8c805d79d078" providerId="AD" clId="Web-{ABDE308E-9CC7-0C78-6042-D48055ED6DA2}" dt="2023-03-16T20:27:18.378" v="2"/>
      <pc:docMkLst>
        <pc:docMk/>
      </pc:docMkLst>
      <pc:sldChg chg="modTransition">
        <pc:chgData name="Rebeka Bolarić" userId="S::rebeka.bolaric@skole.hr::c8de25b4-4c82-4da0-b1da-8c805d79d078" providerId="AD" clId="Web-{ABDE308E-9CC7-0C78-6042-D48055ED6DA2}" dt="2023-03-16T20:27:05.831" v="0"/>
        <pc:sldMkLst>
          <pc:docMk/>
          <pc:sldMk cId="1215698550" sldId="264"/>
        </pc:sldMkLst>
      </pc:sldChg>
      <pc:sldChg chg="modTransition">
        <pc:chgData name="Rebeka Bolarić" userId="S::rebeka.bolaric@skole.hr::c8de25b4-4c82-4da0-b1da-8c805d79d078" providerId="AD" clId="Web-{ABDE308E-9CC7-0C78-6042-D48055ED6DA2}" dt="2023-03-16T20:27:12.862" v="1"/>
        <pc:sldMkLst>
          <pc:docMk/>
          <pc:sldMk cId="951090395" sldId="271"/>
        </pc:sldMkLst>
      </pc:sldChg>
      <pc:sldChg chg="modTransition">
        <pc:chgData name="Rebeka Bolarić" userId="S::rebeka.bolaric@skole.hr::c8de25b4-4c82-4da0-b1da-8c805d79d078" providerId="AD" clId="Web-{ABDE308E-9CC7-0C78-6042-D48055ED6DA2}" dt="2023-03-16T20:27:18.378" v="2"/>
        <pc:sldMkLst>
          <pc:docMk/>
          <pc:sldMk cId="1240961886" sldId="273"/>
        </pc:sldMkLst>
      </pc:sldChg>
    </pc:docChg>
  </pc:docChgLst>
  <pc:docChgLst>
    <pc:chgData name="Rebeka Bolarić" userId="S::rebeka.bolaric@skole.hr::c8de25b4-4c82-4da0-b1da-8c805d79d078" providerId="AD" clId="Web-{43CC0A64-AA5B-17F5-2897-9FFB45CADA23}"/>
    <pc:docChg chg="addSld modSld sldOrd">
      <pc:chgData name="Rebeka Bolarić" userId="S::rebeka.bolaric@skole.hr::c8de25b4-4c82-4da0-b1da-8c805d79d078" providerId="AD" clId="Web-{43CC0A64-AA5B-17F5-2897-9FFB45CADA23}" dt="2023-03-16T16:01:45.558" v="189" actId="1076"/>
      <pc:docMkLst>
        <pc:docMk/>
      </pc:docMkLst>
      <pc:sldChg chg="modSp ord">
        <pc:chgData name="Rebeka Bolarić" userId="S::rebeka.bolaric@skole.hr::c8de25b4-4c82-4da0-b1da-8c805d79d078" providerId="AD" clId="Web-{43CC0A64-AA5B-17F5-2897-9FFB45CADA23}" dt="2023-03-16T15:47:23.071" v="6" actId="20577"/>
        <pc:sldMkLst>
          <pc:docMk/>
          <pc:sldMk cId="1215698550" sldId="264"/>
        </pc:sldMkLst>
        <pc:spChg chg="mod">
          <ac:chgData name="Rebeka Bolarić" userId="S::rebeka.bolaric@skole.hr::c8de25b4-4c82-4da0-b1da-8c805d79d078" providerId="AD" clId="Web-{43CC0A64-AA5B-17F5-2897-9FFB45CADA23}" dt="2023-03-16T15:47:23.071" v="6" actId="20577"/>
          <ac:spMkLst>
            <pc:docMk/>
            <pc:sldMk cId="1215698550" sldId="264"/>
            <ac:spMk id="9" creationId="{EA2615E6-9AD3-1C8A-D617-70CB21309CA6}"/>
          </ac:spMkLst>
        </pc:spChg>
      </pc:sldChg>
      <pc:sldChg chg="add ord replId">
        <pc:chgData name="Rebeka Bolarić" userId="S::rebeka.bolaric@skole.hr::c8de25b4-4c82-4da0-b1da-8c805d79d078" providerId="AD" clId="Web-{43CC0A64-AA5B-17F5-2897-9FFB45CADA23}" dt="2023-03-16T15:45:26.131" v="2"/>
        <pc:sldMkLst>
          <pc:docMk/>
          <pc:sldMk cId="2529716735" sldId="265"/>
        </pc:sldMkLst>
      </pc:sldChg>
      <pc:sldChg chg="add replId">
        <pc:chgData name="Rebeka Bolarić" userId="S::rebeka.bolaric@skole.hr::c8de25b4-4c82-4da0-b1da-8c805d79d078" providerId="AD" clId="Web-{43CC0A64-AA5B-17F5-2897-9FFB45CADA23}" dt="2023-03-16T15:47:30.758" v="7"/>
        <pc:sldMkLst>
          <pc:docMk/>
          <pc:sldMk cId="3535945272" sldId="266"/>
        </pc:sldMkLst>
      </pc:sldChg>
      <pc:sldChg chg="addSp modSp new mod setBg">
        <pc:chgData name="Rebeka Bolarić" userId="S::rebeka.bolaric@skole.hr::c8de25b4-4c82-4da0-b1da-8c805d79d078" providerId="AD" clId="Web-{43CC0A64-AA5B-17F5-2897-9FFB45CADA23}" dt="2023-03-16T16:01:45.558" v="189" actId="1076"/>
        <pc:sldMkLst>
          <pc:docMk/>
          <pc:sldMk cId="1336317050" sldId="267"/>
        </pc:sldMkLst>
        <pc:spChg chg="mod">
          <ac:chgData name="Rebeka Bolarić" userId="S::rebeka.bolaric@skole.hr::c8de25b4-4c82-4da0-b1da-8c805d79d078" providerId="AD" clId="Web-{43CC0A64-AA5B-17F5-2897-9FFB45CADA23}" dt="2023-03-16T15:58:08.553" v="171"/>
          <ac:spMkLst>
            <pc:docMk/>
            <pc:sldMk cId="1336317050" sldId="267"/>
            <ac:spMk id="2" creationId="{988B9775-FE39-B56F-4255-9DD5AD1A1371}"/>
          </ac:spMkLst>
        </pc:spChg>
        <pc:spChg chg="mod">
          <ac:chgData name="Rebeka Bolarić" userId="S::rebeka.bolaric@skole.hr::c8de25b4-4c82-4da0-b1da-8c805d79d078" providerId="AD" clId="Web-{43CC0A64-AA5B-17F5-2897-9FFB45CADA23}" dt="2023-03-16T15:58:08.553" v="171"/>
          <ac:spMkLst>
            <pc:docMk/>
            <pc:sldMk cId="1336317050" sldId="267"/>
            <ac:spMk id="3" creationId="{7DBC6C89-11E6-FC11-B1ED-C4A9CC563B9B}"/>
          </ac:spMkLst>
        </pc:spChg>
        <pc:spChg chg="add mod">
          <ac:chgData name="Rebeka Bolarić" userId="S::rebeka.bolaric@skole.hr::c8de25b4-4c82-4da0-b1da-8c805d79d078" providerId="AD" clId="Web-{43CC0A64-AA5B-17F5-2897-9FFB45CADA23}" dt="2023-03-16T16:01:45.558" v="189" actId="1076"/>
          <ac:spMkLst>
            <pc:docMk/>
            <pc:sldMk cId="1336317050" sldId="267"/>
            <ac:spMk id="6" creationId="{164A0F1C-5717-0863-50D7-ABB1357B3301}"/>
          </ac:spMkLst>
        </pc:spChg>
        <pc:spChg chg="add">
          <ac:chgData name="Rebeka Bolarić" userId="S::rebeka.bolaric@skole.hr::c8de25b4-4c82-4da0-b1da-8c805d79d078" providerId="AD" clId="Web-{43CC0A64-AA5B-17F5-2897-9FFB45CADA23}" dt="2023-03-16T15:58:08.553" v="171"/>
          <ac:spMkLst>
            <pc:docMk/>
            <pc:sldMk cId="1336317050" sldId="267"/>
            <ac:spMk id="10" creationId="{2172A0AC-3DCE-4672-BCAF-28FEF91F6020}"/>
          </ac:spMkLst>
        </pc:spChg>
        <pc:spChg chg="add">
          <ac:chgData name="Rebeka Bolarić" userId="S::rebeka.bolaric@skole.hr::c8de25b4-4c82-4da0-b1da-8c805d79d078" providerId="AD" clId="Web-{43CC0A64-AA5B-17F5-2897-9FFB45CADA23}" dt="2023-03-16T15:58:08.553" v="171"/>
          <ac:spMkLst>
            <pc:docMk/>
            <pc:sldMk cId="1336317050" sldId="267"/>
            <ac:spMk id="12" creationId="{AE6F1C77-EDC9-4C5F-8C1C-62DD46BDA3C3}"/>
          </ac:spMkLst>
        </pc:spChg>
        <pc:picChg chg="add mod">
          <ac:chgData name="Rebeka Bolarić" userId="S::rebeka.bolaric@skole.hr::c8de25b4-4c82-4da0-b1da-8c805d79d078" providerId="AD" clId="Web-{43CC0A64-AA5B-17F5-2897-9FFB45CADA23}" dt="2023-03-16T15:58:08.553" v="171"/>
          <ac:picMkLst>
            <pc:docMk/>
            <pc:sldMk cId="1336317050" sldId="267"/>
            <ac:picMk id="4" creationId="{A1E9FE34-4A0B-535E-12DF-A21D2A05CE53}"/>
          </ac:picMkLst>
        </pc:picChg>
        <pc:picChg chg="add mod ord">
          <ac:chgData name="Rebeka Bolarić" userId="S::rebeka.bolaric@skole.hr::c8de25b4-4c82-4da0-b1da-8c805d79d078" providerId="AD" clId="Web-{43CC0A64-AA5B-17F5-2897-9FFB45CADA23}" dt="2023-03-16T15:58:08.553" v="171"/>
          <ac:picMkLst>
            <pc:docMk/>
            <pc:sldMk cId="1336317050" sldId="267"/>
            <ac:picMk id="5" creationId="{30314FD8-608B-50E0-3493-451C7021A954}"/>
          </ac:picMkLst>
        </pc:picChg>
      </pc:sldChg>
    </pc:docChg>
  </pc:docChgLst>
  <pc:docChgLst>
    <pc:chgData name="Rebeka Bolarić" userId="c8de25b4-4c82-4da0-b1da-8c805d79d078" providerId="ADAL" clId="{55B5CC7C-8474-2842-98AA-10F7A64E8302}"/>
    <pc:docChg chg="modSld">
      <pc:chgData name="Rebeka Bolarić" userId="c8de25b4-4c82-4da0-b1da-8c805d79d078" providerId="ADAL" clId="{55B5CC7C-8474-2842-98AA-10F7A64E8302}" dt="2023-03-17T20:55:18.265" v="1" actId="108"/>
      <pc:docMkLst>
        <pc:docMk/>
      </pc:docMkLst>
      <pc:sldChg chg="addSp modSp">
        <pc:chgData name="Rebeka Bolarić" userId="c8de25b4-4c82-4da0-b1da-8c805d79d078" providerId="ADAL" clId="{55B5CC7C-8474-2842-98AA-10F7A64E8302}" dt="2023-03-17T20:55:18.265" v="1" actId="108"/>
        <pc:sldMkLst>
          <pc:docMk/>
          <pc:sldMk cId="1240961886" sldId="273"/>
        </pc:sldMkLst>
        <pc:spChg chg="add mod">
          <ac:chgData name="Rebeka Bolarić" userId="c8de25b4-4c82-4da0-b1da-8c805d79d078" providerId="ADAL" clId="{55B5CC7C-8474-2842-98AA-10F7A64E8302}" dt="2023-03-17T20:55:18.265" v="1" actId="108"/>
          <ac:spMkLst>
            <pc:docMk/>
            <pc:sldMk cId="1240961886" sldId="273"/>
            <ac:spMk id="3" creationId="{2B5B2CFF-42E1-197C-B249-6399EEB512F6}"/>
          </ac:spMkLst>
        </pc:spChg>
      </pc:sldChg>
    </pc:docChg>
  </pc:docChgLst>
  <pc:docChgLst>
    <pc:chgData name="Rebeka Bolarić" userId="S::rebeka.bolaric@skole.hr::c8de25b4-4c82-4da0-b1da-8c805d79d078" providerId="AD" clId="Web-{86A4AC7B-B164-8DB6-396D-09DDEAA5704F}"/>
    <pc:docChg chg="addSld delSld modSld addMainMaster delMainMaster">
      <pc:chgData name="Rebeka Bolarić" userId="S::rebeka.bolaric@skole.hr::c8de25b4-4c82-4da0-b1da-8c805d79d078" providerId="AD" clId="Web-{86A4AC7B-B164-8DB6-396D-09DDEAA5704F}" dt="2023-03-16T20:24:53.520" v="738" actId="20577"/>
      <pc:docMkLst>
        <pc:docMk/>
      </pc:docMkLst>
      <pc:sldChg chg="addSp delSp modSp mod setBg addAnim modAnim setClrOvrMap delDesignElem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109857222" sldId="256"/>
        </pc:sldMkLst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109857222" sldId="256"/>
            <ac:spMk id="12" creationId="{BA175A65-42BE-4FDF-8AD0-5AC1CB946EAB}"/>
          </ac:spMkLst>
        </pc:spChg>
        <pc:picChg chg="mod ord">
          <ac:chgData name="Rebeka Bolarić" userId="S::rebeka.bolaric@skole.hr::c8de25b4-4c82-4da0-b1da-8c805d79d078" providerId="AD" clId="Web-{86A4AC7B-B164-8DB6-396D-09DDEAA5704F}" dt="2023-03-16T20:08:43.998" v="666"/>
          <ac:picMkLst>
            <pc:docMk/>
            <pc:sldMk cId="109857222" sldId="256"/>
            <ac:picMk id="4" creationId="{30706619-CAC5-0704-74F4-04BAA7F830C9}"/>
          </ac:picMkLst>
        </pc:picChg>
        <pc:picChg chg="mod ord">
          <ac:chgData name="Rebeka Bolarić" userId="S::rebeka.bolaric@skole.hr::c8de25b4-4c82-4da0-b1da-8c805d79d078" providerId="AD" clId="Web-{86A4AC7B-B164-8DB6-396D-09DDEAA5704F}" dt="2023-03-16T20:08:43.998" v="666"/>
          <ac:picMkLst>
            <pc:docMk/>
            <pc:sldMk cId="109857222" sldId="256"/>
            <ac:picMk id="5" creationId="{13FEDCCB-DCB9-5BA4-EF2A-92BF04440893}"/>
          </ac:picMkLst>
        </pc:picChg>
        <pc:picChg chg="mod">
          <ac:chgData name="Rebeka Bolarić" userId="S::rebeka.bolaric@skole.hr::c8de25b4-4c82-4da0-b1da-8c805d79d078" providerId="AD" clId="Web-{86A4AC7B-B164-8DB6-396D-09DDEAA5704F}" dt="2023-03-16T20:08:43.998" v="666"/>
          <ac:picMkLst>
            <pc:docMk/>
            <pc:sldMk cId="109857222" sldId="256"/>
            <ac:picMk id="6" creationId="{940E96AC-C10C-05F0-C254-0458D68C5314}"/>
          </ac:picMkLst>
        </pc:picChg>
        <pc:picChg chg="mod">
          <ac:chgData name="Rebeka Bolarić" userId="S::rebeka.bolaric@skole.hr::c8de25b4-4c82-4da0-b1da-8c805d79d078" providerId="AD" clId="Web-{86A4AC7B-B164-8DB6-396D-09DDEAA5704F}" dt="2023-03-16T20:08:43.998" v="666"/>
          <ac:picMkLst>
            <pc:docMk/>
            <pc:sldMk cId="109857222" sldId="256"/>
            <ac:picMk id="7" creationId="{D4F7A1E7-A7FF-EBD2-3E19-7E11192BD67C}"/>
          </ac:picMkLst>
        </pc:picChg>
      </pc:sldChg>
      <pc:sldChg chg="addSp modSp mod modClrScheme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639784315" sldId="257"/>
        </pc:sldMkLst>
        <pc:picChg chg="add mod">
          <ac:chgData name="Rebeka Bolarić" userId="S::rebeka.bolaric@skole.hr::c8de25b4-4c82-4da0-b1da-8c805d79d078" providerId="AD" clId="Web-{86A4AC7B-B164-8DB6-396D-09DDEAA5704F}" dt="2023-03-16T20:09:52.159" v="672" actId="14100"/>
          <ac:picMkLst>
            <pc:docMk/>
            <pc:sldMk cId="639784315" sldId="257"/>
            <ac:picMk id="3" creationId="{C128C264-817B-FE1C-339C-4E65D3C01AA9}"/>
          </ac:picMkLst>
        </pc:picChg>
      </pc:sldChg>
      <pc:sldChg chg="addSp modSp mod modClrScheme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2459891186" sldId="258"/>
        </pc:sldMkLst>
        <pc:picChg chg="add mod">
          <ac:chgData name="Rebeka Bolarić" userId="S::rebeka.bolaric@skole.hr::c8de25b4-4c82-4da0-b1da-8c805d79d078" providerId="AD" clId="Web-{86A4AC7B-B164-8DB6-396D-09DDEAA5704F}" dt="2023-03-16T20:11:07.758" v="681" actId="1076"/>
          <ac:picMkLst>
            <pc:docMk/>
            <pc:sldMk cId="2459891186" sldId="258"/>
            <ac:picMk id="16" creationId="{D034A6EE-29A8-D13D-CE5E-552B6F0BAF15}"/>
          </ac:picMkLst>
        </pc:picChg>
      </pc:sldChg>
      <pc:sldChg chg="mod modClrScheme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3639610764" sldId="259"/>
        </pc:sldMkLst>
      </pc:sldChg>
      <pc:sldChg chg="mod modClrScheme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554692759" sldId="260"/>
        </pc:sldMkLst>
      </pc:sldChg>
      <pc:sldChg chg="modSp mod modClrScheme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1106547452" sldId="261"/>
        </pc:sldMkLst>
        <pc:spChg chg="mod">
          <ac:chgData name="Rebeka Bolarić" userId="S::rebeka.bolaric@skole.hr::c8de25b4-4c82-4da0-b1da-8c805d79d078" providerId="AD" clId="Web-{86A4AC7B-B164-8DB6-396D-09DDEAA5704F}" dt="2023-03-16T20:19:36.075" v="729" actId="1076"/>
          <ac:spMkLst>
            <pc:docMk/>
            <pc:sldMk cId="1106547452" sldId="261"/>
            <ac:spMk id="5" creationId="{BE682DD5-0735-8BCC-2653-9B735B60A486}"/>
          </ac:spMkLst>
        </pc:spChg>
      </pc:sldChg>
      <pc:sldChg chg="modSp mod modClrScheme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4829924" sldId="262"/>
        </pc:sldMkLst>
        <pc:spChg chg="mod">
          <ac:chgData name="Rebeka Bolarić" userId="S::rebeka.bolaric@skole.hr::c8de25b4-4c82-4da0-b1da-8c805d79d078" providerId="AD" clId="Web-{86A4AC7B-B164-8DB6-396D-09DDEAA5704F}" dt="2023-03-16T20:08:14.355" v="659" actId="1076"/>
          <ac:spMkLst>
            <pc:docMk/>
            <pc:sldMk cId="4829924" sldId="262"/>
            <ac:spMk id="21" creationId="{24794644-4D70-FBB0-B435-6E5803301782}"/>
          </ac:spMkLst>
        </pc:spChg>
      </pc:sldChg>
      <pc:sldChg chg="modSp mod modClrScheme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485828137" sldId="263"/>
        </pc:sldMkLst>
        <pc:spChg chg="mod">
          <ac:chgData name="Rebeka Bolarić" userId="S::rebeka.bolaric@skole.hr::c8de25b4-4c82-4da0-b1da-8c805d79d078" providerId="AD" clId="Web-{86A4AC7B-B164-8DB6-396D-09DDEAA5704F}" dt="2023-03-16T20:06:24.254" v="602" actId="20577"/>
          <ac:spMkLst>
            <pc:docMk/>
            <pc:sldMk cId="485828137" sldId="263"/>
            <ac:spMk id="21" creationId="{24794644-4D70-FBB0-B435-6E5803301782}"/>
          </ac:spMkLst>
        </pc:spChg>
      </pc:sldChg>
      <pc:sldChg chg="addSp delSp modSp mod modClrScheme delDesignElem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1215698550" sldId="264"/>
        </pc:sldMkLst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1215698550" sldId="264"/>
            <ac:spMk id="2" creationId="{45FB2FCD-3C96-8284-B061-832E2FF3A234}"/>
          </ac:spMkLst>
        </pc:spChg>
        <pc:spChg chg="add mod">
          <ac:chgData name="Rebeka Bolarić" userId="S::rebeka.bolaric@skole.hr::c8de25b4-4c82-4da0-b1da-8c805d79d078" providerId="AD" clId="Web-{86A4AC7B-B164-8DB6-396D-09DDEAA5704F}" dt="2023-03-16T19:32:15.047" v="6" actId="1076"/>
          <ac:spMkLst>
            <pc:docMk/>
            <pc:sldMk cId="1215698550" sldId="264"/>
            <ac:spMk id="3" creationId="{8898AC02-D59E-B3F7-1823-0B6C3426364C}"/>
          </ac:spMkLst>
        </pc:spChg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1215698550" sldId="264"/>
            <ac:spMk id="9" creationId="{EA2615E6-9AD3-1C8A-D617-70CB21309CA6}"/>
          </ac:spMkLst>
        </pc:spChg>
        <pc:spChg chg="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1215698550" sldId="264"/>
            <ac:spMk id="51" creationId="{2172A0AC-3DCE-4672-BCAF-28FEF91F6020}"/>
          </ac:spMkLst>
        </pc:spChg>
        <pc:spChg chg="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1215698550" sldId="264"/>
            <ac:spMk id="53" creationId="{AE6F1C77-EDC9-4C5F-8C1C-62DD46BDA3C3}"/>
          </ac:spMkLst>
        </pc:spChg>
      </pc:sldChg>
      <pc:sldChg chg="addSp modSp mod modClrScheme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2529716735" sldId="265"/>
        </pc:sldMkLst>
        <pc:picChg chg="add mod">
          <ac:chgData name="Rebeka Bolarić" userId="S::rebeka.bolaric@skole.hr::c8de25b4-4c82-4da0-b1da-8c805d79d078" providerId="AD" clId="Web-{86A4AC7B-B164-8DB6-396D-09DDEAA5704F}" dt="2023-03-16T20:10:28.443" v="677" actId="1076"/>
          <ac:picMkLst>
            <pc:docMk/>
            <pc:sldMk cId="2529716735" sldId="265"/>
            <ac:picMk id="3" creationId="{74C5262C-C3F3-D398-38BC-F7152302F2D2}"/>
          </ac:picMkLst>
        </pc:picChg>
      </pc:sldChg>
      <pc:sldChg chg="addSp modSp mod modClrScheme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3535945272" sldId="266"/>
        </pc:sldMkLst>
        <pc:picChg chg="add mod">
          <ac:chgData name="Rebeka Bolarić" userId="S::rebeka.bolaric@skole.hr::c8de25b4-4c82-4da0-b1da-8c805d79d078" providerId="AD" clId="Web-{86A4AC7B-B164-8DB6-396D-09DDEAA5704F}" dt="2023-03-16T20:11:37.291" v="685" actId="1076"/>
          <ac:picMkLst>
            <pc:docMk/>
            <pc:sldMk cId="3535945272" sldId="266"/>
            <ac:picMk id="16" creationId="{7C101BF5-C677-4E52-DDAF-F52BFAC58510}"/>
          </ac:picMkLst>
        </pc:picChg>
      </pc:sldChg>
      <pc:sldChg chg="delSp modSp mod modClrScheme delDesignElem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951090395" sldId="271"/>
        </pc:sldMkLst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951090395" sldId="271"/>
            <ac:spMk id="2" creationId="{532A18CD-CF46-CB0A-9835-244A6269180B}"/>
          </ac:spMkLst>
        </pc:spChg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951090395" sldId="271"/>
            <ac:spMk id="3" creationId="{1CA7EA86-B3E8-B3E6-BE36-B424C2DEE041}"/>
          </ac:spMkLst>
        </pc:spChg>
        <pc:spChg chg="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951090395" sldId="271"/>
            <ac:spMk id="10" creationId="{2172A0AC-3DCE-4672-BCAF-28FEF91F6020}"/>
          </ac:spMkLst>
        </pc:spChg>
        <pc:spChg chg="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951090395" sldId="271"/>
            <ac:spMk id="12" creationId="{AE6F1C77-EDC9-4C5F-8C1C-62DD46BDA3C3}"/>
          </ac:spMkLst>
        </pc:spChg>
      </pc:sldChg>
      <pc:sldChg chg="mod modClrScheme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3880256981" sldId="272"/>
        </pc:sldMkLst>
      </pc:sldChg>
      <pc:sldChg chg="delSp modSp mod modClrScheme delDesignElem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1240961886" sldId="273"/>
        </pc:sldMkLst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1240961886" sldId="273"/>
            <ac:spMk id="2" creationId="{24BD0E71-4780-6167-BC60-448BE8BAEEA0}"/>
          </ac:spMkLst>
        </pc:spChg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1240961886" sldId="273"/>
            <ac:spMk id="9" creationId="{54ED048F-23EB-C45E-C2FC-66E73AF01147}"/>
          </ac:spMkLst>
        </pc:spChg>
        <pc:spChg chg="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1240961886" sldId="273"/>
            <ac:spMk id="19" creationId="{2172A0AC-3DCE-4672-BCAF-28FEF91F6020}"/>
          </ac:spMkLst>
        </pc:spChg>
        <pc:spChg chg="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1240961886" sldId="273"/>
            <ac:spMk id="21" creationId="{AE6F1C77-EDC9-4C5F-8C1C-62DD46BDA3C3}"/>
          </ac:spMkLst>
        </pc:spChg>
      </pc:sldChg>
      <pc:sldChg chg="mod modClrScheme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2169643994" sldId="274"/>
        </pc:sldMkLst>
      </pc:sldChg>
      <pc:sldChg chg="delSp modSp mod modTransition modClrScheme delDesignElem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2845435691" sldId="275"/>
        </pc:sldMkLst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2845435691" sldId="275"/>
            <ac:spMk id="2" creationId="{0C338BF8-02D2-56B7-EDBA-B2A60683A67D}"/>
          </ac:spMkLst>
        </pc:spChg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2845435691" sldId="275"/>
            <ac:spMk id="9" creationId="{7294930E-5469-1CFA-C19D-FFADCD12BF91}"/>
          </ac:spMkLst>
        </pc:spChg>
        <pc:spChg chg="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2845435691" sldId="275"/>
            <ac:spMk id="19" creationId="{2172A0AC-3DCE-4672-BCAF-28FEF91F6020}"/>
          </ac:spMkLst>
        </pc:spChg>
        <pc:spChg chg="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2845435691" sldId="275"/>
            <ac:spMk id="21" creationId="{AE6F1C77-EDC9-4C5F-8C1C-62DD46BDA3C3}"/>
          </ac:spMkLst>
        </pc:spChg>
        <pc:picChg chg="mod">
          <ac:chgData name="Rebeka Bolarić" userId="S::rebeka.bolaric@skole.hr::c8de25b4-4c82-4da0-b1da-8c805d79d078" providerId="AD" clId="Web-{86A4AC7B-B164-8DB6-396D-09DDEAA5704F}" dt="2023-03-16T19:32:39.861" v="7" actId="1076"/>
          <ac:picMkLst>
            <pc:docMk/>
            <pc:sldMk cId="2845435691" sldId="275"/>
            <ac:picMk id="4" creationId="{83B7A960-8A9B-4844-477F-BD43C1956954}"/>
          </ac:picMkLst>
        </pc:picChg>
      </pc:sldChg>
      <pc:sldChg chg="modSp add mod replId modClrScheme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1241041887" sldId="276"/>
        </pc:sldMkLst>
        <pc:spChg chg="mod">
          <ac:chgData name="Rebeka Bolarić" userId="S::rebeka.bolaric@skole.hr::c8de25b4-4c82-4da0-b1da-8c805d79d078" providerId="AD" clId="Web-{86A4AC7B-B164-8DB6-396D-09DDEAA5704F}" dt="2023-03-16T20:08:32.841" v="665" actId="14100"/>
          <ac:spMkLst>
            <pc:docMk/>
            <pc:sldMk cId="1241041887" sldId="276"/>
            <ac:spMk id="5" creationId="{BE682DD5-0735-8BCC-2653-9B735B60A486}"/>
          </ac:spMkLst>
        </pc:spChg>
      </pc:sldChg>
      <pc:sldChg chg="addSp delSp modSp new mod modTransition setBg modClrScheme delDesignElem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2290779547" sldId="277"/>
        </pc:sldMkLst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2290779547" sldId="277"/>
            <ac:spMk id="2" creationId="{01370717-0DF8-14B5-71BF-2681A3E58D9C}"/>
          </ac:spMkLst>
        </pc:spChg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2290779547" sldId="277"/>
            <ac:spMk id="3" creationId="{F10D7C31-22AF-B819-D32E-5811B9ACF43B}"/>
          </ac:spMkLst>
        </pc:spChg>
        <pc:spChg chg="add 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2290779547" sldId="277"/>
            <ac:spMk id="10" creationId="{2172A0AC-3DCE-4672-BCAF-28FEF91F6020}"/>
          </ac:spMkLst>
        </pc:spChg>
        <pc:spChg chg="add 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2290779547" sldId="277"/>
            <ac:spMk id="12" creationId="{AE6F1C77-EDC9-4C5F-8C1C-62DD46BDA3C3}"/>
          </ac:spMkLst>
        </pc:spChg>
        <pc:picChg chg="add mod">
          <ac:chgData name="Rebeka Bolarić" userId="S::rebeka.bolaric@skole.hr::c8de25b4-4c82-4da0-b1da-8c805d79d078" providerId="AD" clId="Web-{86A4AC7B-B164-8DB6-396D-09DDEAA5704F}" dt="2023-03-16T19:54:57.424" v="506"/>
          <ac:picMkLst>
            <pc:docMk/>
            <pc:sldMk cId="2290779547" sldId="277"/>
            <ac:picMk id="4" creationId="{90B15E1B-A3DD-CFB8-5A41-58FE2C1E81AC}"/>
          </ac:picMkLst>
        </pc:picChg>
        <pc:picChg chg="add mod ord">
          <ac:chgData name="Rebeka Bolarić" userId="S::rebeka.bolaric@skole.hr::c8de25b4-4c82-4da0-b1da-8c805d79d078" providerId="AD" clId="Web-{86A4AC7B-B164-8DB6-396D-09DDEAA5704F}" dt="2023-03-16T19:54:57.424" v="506"/>
          <ac:picMkLst>
            <pc:docMk/>
            <pc:sldMk cId="2290779547" sldId="277"/>
            <ac:picMk id="5" creationId="{E22F003F-1958-1F74-7B97-4D36D89B3877}"/>
          </ac:picMkLst>
        </pc:picChg>
      </pc:sldChg>
      <pc:sldChg chg="modSp add mod replId modClrScheme chgLayout">
        <pc:chgData name="Rebeka Bolarić" userId="S::rebeka.bolaric@skole.hr::c8de25b4-4c82-4da0-b1da-8c805d79d078" providerId="AD" clId="Web-{86A4AC7B-B164-8DB6-396D-09DDEAA5704F}" dt="2023-03-16T20:24:53.520" v="738" actId="20577"/>
        <pc:sldMkLst>
          <pc:docMk/>
          <pc:sldMk cId="385132896" sldId="278"/>
        </pc:sldMkLst>
        <pc:spChg chg="mod">
          <ac:chgData name="Rebeka Bolarić" userId="S::rebeka.bolaric@skole.hr::c8de25b4-4c82-4da0-b1da-8c805d79d078" providerId="AD" clId="Web-{86A4AC7B-B164-8DB6-396D-09DDEAA5704F}" dt="2023-03-16T20:24:53.520" v="738" actId="20577"/>
          <ac:spMkLst>
            <pc:docMk/>
            <pc:sldMk cId="385132896" sldId="278"/>
            <ac:spMk id="21" creationId="{24794644-4D70-FBB0-B435-6E5803301782}"/>
          </ac:spMkLst>
        </pc:spChg>
      </pc:sldChg>
      <pc:sldChg chg="addSp delSp modSp new mod modTransition setBg modClrScheme delDesignElem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2995729197" sldId="279"/>
        </pc:sldMkLst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2995729197" sldId="279"/>
            <ac:spMk id="2" creationId="{F8AE9BDD-A71C-3C51-218E-93B1FC260F31}"/>
          </ac:spMkLst>
        </pc:spChg>
        <pc:spChg chg="del">
          <ac:chgData name="Rebeka Bolarić" userId="S::rebeka.bolaric@skole.hr::c8de25b4-4c82-4da0-b1da-8c805d79d078" providerId="AD" clId="Web-{86A4AC7B-B164-8DB6-396D-09DDEAA5704F}" dt="2023-03-16T19:56:53.292" v="532"/>
          <ac:spMkLst>
            <pc:docMk/>
            <pc:sldMk cId="2995729197" sldId="279"/>
            <ac:spMk id="3" creationId="{F585FF7C-E98C-27ED-D4CB-69D29F4A4F91}"/>
          </ac:spMkLst>
        </pc:spChg>
        <pc:spChg chg="add mod">
          <ac:chgData name="Rebeka Bolarić" userId="S::rebeka.bolaric@skole.hr::c8de25b4-4c82-4da0-b1da-8c805d79d078" providerId="AD" clId="Web-{86A4AC7B-B164-8DB6-396D-09DDEAA5704F}" dt="2023-03-16T20:04:37.356" v="577" actId="1076"/>
          <ac:spMkLst>
            <pc:docMk/>
            <pc:sldMk cId="2995729197" sldId="279"/>
            <ac:spMk id="8" creationId="{31E7FADA-B5FC-6F68-D6B5-3FCA0272ED43}"/>
          </ac:spMkLst>
        </pc:spChg>
        <pc:spChg chg="add mod">
          <ac:chgData name="Rebeka Bolarić" userId="S::rebeka.bolaric@skole.hr::c8de25b4-4c82-4da0-b1da-8c805d79d078" providerId="AD" clId="Web-{86A4AC7B-B164-8DB6-396D-09DDEAA5704F}" dt="2023-03-16T20:05:54.049" v="600" actId="1076"/>
          <ac:spMkLst>
            <pc:docMk/>
            <pc:sldMk cId="2995729197" sldId="279"/>
            <ac:spMk id="9" creationId="{80589F1A-A930-37F7-0127-18E13381CA00}"/>
          </ac:spMkLst>
        </pc:spChg>
        <pc:spChg chg="add del">
          <ac:chgData name="Rebeka Bolarić" userId="S::rebeka.bolaric@skole.hr::c8de25b4-4c82-4da0-b1da-8c805d79d078" providerId="AD" clId="Web-{86A4AC7B-B164-8DB6-396D-09DDEAA5704F}" dt="2023-03-16T20:01:32.202" v="553"/>
          <ac:spMkLst>
            <pc:docMk/>
            <pc:sldMk cId="2995729197" sldId="279"/>
            <ac:spMk id="10" creationId="{469BBC1D-A7C6-3327-6565-6545E4433BD7}"/>
          </ac:spMkLst>
        </pc:spChg>
        <pc:spChg chg="add 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2995729197" sldId="279"/>
            <ac:spMk id="11" creationId="{848F64AA-5BE2-4280-BEFA-DC288118FCCE}"/>
          </ac:spMkLst>
        </pc:spChg>
        <pc:spChg chg="add del">
          <ac:chgData name="Rebeka Bolarić" userId="S::rebeka.bolaric@skole.hr::c8de25b4-4c82-4da0-b1da-8c805d79d078" providerId="AD" clId="Web-{86A4AC7B-B164-8DB6-396D-09DDEAA5704F}" dt="2023-03-16T20:01:32.202" v="553"/>
          <ac:spMkLst>
            <pc:docMk/>
            <pc:sldMk cId="2995729197" sldId="279"/>
            <ac:spMk id="13" creationId="{620FDFD2-19AF-4124-A49A-BAC0929B1300}"/>
          </ac:spMkLst>
        </pc:spChg>
        <pc:grpChg chg="add del">
          <ac:chgData name="Rebeka Bolarić" userId="S::rebeka.bolaric@skole.hr::c8de25b4-4c82-4da0-b1da-8c805d79d078" providerId="AD" clId="Web-{86A4AC7B-B164-8DB6-396D-09DDEAA5704F}" dt="2023-03-16T20:01:32.202" v="553"/>
          <ac:grpSpMkLst>
            <pc:docMk/>
            <pc:sldMk cId="2995729197" sldId="279"/>
            <ac:grpSpMk id="15" creationId="{7F6F6FC6-9A5F-4E14-8105-15D94914A798}"/>
          </ac:grpSpMkLst>
        </pc:grpChg>
        <pc:picChg chg="add mod ord">
          <ac:chgData name="Rebeka Bolarić" userId="S::rebeka.bolaric@skole.hr::c8de25b4-4c82-4da0-b1da-8c805d79d078" providerId="AD" clId="Web-{86A4AC7B-B164-8DB6-396D-09DDEAA5704F}" dt="2023-03-16T20:20:35.282" v="730"/>
          <ac:picMkLst>
            <pc:docMk/>
            <pc:sldMk cId="2995729197" sldId="279"/>
            <ac:picMk id="4" creationId="{15C92CAA-197F-81F2-C1BC-A31C23A42698}"/>
          </ac:picMkLst>
        </pc:picChg>
        <pc:picChg chg="add mod">
          <ac:chgData name="Rebeka Bolarić" userId="S::rebeka.bolaric@skole.hr::c8de25b4-4c82-4da0-b1da-8c805d79d078" providerId="AD" clId="Web-{86A4AC7B-B164-8DB6-396D-09DDEAA5704F}" dt="2023-03-16T20:01:32.202" v="554"/>
          <ac:picMkLst>
            <pc:docMk/>
            <pc:sldMk cId="2995729197" sldId="279"/>
            <ac:picMk id="5" creationId="{BA765272-010B-41CB-050C-0CABADEA94A0}"/>
          </ac:picMkLst>
        </pc:picChg>
        <pc:picChg chg="add del mod">
          <ac:chgData name="Rebeka Bolarić" userId="S::rebeka.bolaric@skole.hr::c8de25b4-4c82-4da0-b1da-8c805d79d078" providerId="AD" clId="Web-{86A4AC7B-B164-8DB6-396D-09DDEAA5704F}" dt="2023-03-16T20:01:43.281" v="556"/>
          <ac:picMkLst>
            <pc:docMk/>
            <pc:sldMk cId="2995729197" sldId="279"/>
            <ac:picMk id="6" creationId="{B08E2B71-26A2-8290-47F4-93570F4EAB2A}"/>
          </ac:picMkLst>
        </pc:picChg>
        <pc:picChg chg="add mod">
          <ac:chgData name="Rebeka Bolarić" userId="S::rebeka.bolaric@skole.hr::c8de25b4-4c82-4da0-b1da-8c805d79d078" providerId="AD" clId="Web-{86A4AC7B-B164-8DB6-396D-09DDEAA5704F}" dt="2023-03-16T20:02:09.251" v="561" actId="14100"/>
          <ac:picMkLst>
            <pc:docMk/>
            <pc:sldMk cId="2995729197" sldId="279"/>
            <ac:picMk id="7" creationId="{AF03023D-6350-F43E-917C-CC944EED86A9}"/>
          </ac:picMkLst>
        </pc:picChg>
      </pc:sldChg>
      <pc:sldChg chg="add del replId">
        <pc:chgData name="Rebeka Bolarić" userId="S::rebeka.bolaric@skole.hr::c8de25b4-4c82-4da0-b1da-8c805d79d078" providerId="AD" clId="Web-{86A4AC7B-B164-8DB6-396D-09DDEAA5704F}" dt="2023-03-16T20:06:33.036" v="604"/>
        <pc:sldMkLst>
          <pc:docMk/>
          <pc:sldMk cId="1381408109" sldId="280"/>
        </pc:sldMkLst>
      </pc:sldChg>
      <pc:sldChg chg="addSp delSp modSp new mod modTransition setBg setClrOvrMap delDesignElem chgLayout">
        <pc:chgData name="Rebeka Bolarić" userId="S::rebeka.bolaric@skole.hr::c8de25b4-4c82-4da0-b1da-8c805d79d078" providerId="AD" clId="Web-{86A4AC7B-B164-8DB6-396D-09DDEAA5704F}" dt="2023-03-16T20:20:35.282" v="730"/>
        <pc:sldMkLst>
          <pc:docMk/>
          <pc:sldMk cId="3555767191" sldId="280"/>
        </pc:sldMkLst>
        <pc:spChg chg="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3555767191" sldId="280"/>
            <ac:spMk id="2" creationId="{45B8B3D9-324B-15F2-772F-D2B47AB1A3F7}"/>
          </ac:spMkLst>
        </pc:spChg>
        <pc:spChg chg="del">
          <ac:chgData name="Rebeka Bolarić" userId="S::rebeka.bolaric@skole.hr::c8de25b4-4c82-4da0-b1da-8c805d79d078" providerId="AD" clId="Web-{86A4AC7B-B164-8DB6-396D-09DDEAA5704F}" dt="2023-03-16T20:06:57.912" v="606"/>
          <ac:spMkLst>
            <pc:docMk/>
            <pc:sldMk cId="3555767191" sldId="280"/>
            <ac:spMk id="3" creationId="{D93A2AAC-F834-AB9C-6867-D7009EDB3901}"/>
          </ac:spMkLst>
        </pc:spChg>
        <pc:spChg chg="add mod ord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3555767191" sldId="280"/>
            <ac:spMk id="8" creationId="{6A5DEF7C-56AB-590F-466E-8EFAD5546AB4}"/>
          </ac:spMkLst>
        </pc:spChg>
        <pc:spChg chg="add 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3555767191" sldId="280"/>
            <ac:spMk id="11" creationId="{7C432AFE-B3D2-4BFF-BF8F-96C27AFF1AC7}"/>
          </ac:spMkLst>
        </pc:spChg>
        <pc:spChg chg="add 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3555767191" sldId="280"/>
            <ac:spMk id="13" creationId="{AF2F604E-43BE-4DC3-B983-E071523364F8}"/>
          </ac:spMkLst>
        </pc:spChg>
        <pc:spChg chg="add del">
          <ac:chgData name="Rebeka Bolarić" userId="S::rebeka.bolaric@skole.hr::c8de25b4-4c82-4da0-b1da-8c805d79d078" providerId="AD" clId="Web-{86A4AC7B-B164-8DB6-396D-09DDEAA5704F}" dt="2023-03-16T20:20:35.282" v="730"/>
          <ac:spMkLst>
            <pc:docMk/>
            <pc:sldMk cId="3555767191" sldId="280"/>
            <ac:spMk id="15" creationId="{08C9B587-E65E-4B52-B37C-ABEBB6E87928}"/>
          </ac:spMkLst>
        </pc:spChg>
        <pc:picChg chg="add mod ord">
          <ac:chgData name="Rebeka Bolarić" userId="S::rebeka.bolaric@skole.hr::c8de25b4-4c82-4da0-b1da-8c805d79d078" providerId="AD" clId="Web-{86A4AC7B-B164-8DB6-396D-09DDEAA5704F}" dt="2023-03-16T20:07:16.445" v="609"/>
          <ac:picMkLst>
            <pc:docMk/>
            <pc:sldMk cId="3555767191" sldId="280"/>
            <ac:picMk id="4" creationId="{4EE8C0E1-27D3-A61A-AEC5-A7422C27B4C1}"/>
          </ac:picMkLst>
        </pc:picChg>
      </pc:sldChg>
      <pc:sldMasterChg chg="del delSldLayout">
        <pc:chgData name="Rebeka Bolarić" userId="S::rebeka.bolaric@skole.hr::c8de25b4-4c82-4da0-b1da-8c805d79d078" providerId="AD" clId="Web-{86A4AC7B-B164-8DB6-396D-09DDEAA5704F}" dt="2023-03-16T20:20:35.282" v="730"/>
        <pc:sldMasterMkLst>
          <pc:docMk/>
          <pc:sldMasterMk cId="2460954070" sldId="2147483660"/>
        </pc:sldMasterMkLst>
        <pc:sldLayoutChg chg="del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Rebeka Bolarić" userId="S::rebeka.bolaric@skole.hr::c8de25b4-4c82-4da0-b1da-8c805d79d078" providerId="AD" clId="Web-{86A4AC7B-B164-8DB6-396D-09DDEAA5704F}" dt="2023-03-16T20:20:35.282" v="730"/>
        <pc:sldMasterMkLst>
          <pc:docMk/>
          <pc:sldMasterMk cId="1387554348" sldId="2147483672"/>
        </pc:sldMasterMkLst>
        <pc:sldLayoutChg chg="add mod replId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1387554348" sldId="2147483672"/>
            <pc:sldLayoutMk cId="3926399069" sldId="2147483673"/>
          </pc:sldLayoutMkLst>
        </pc:sldLayoutChg>
        <pc:sldLayoutChg chg="add mod replId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1387554348" sldId="2147483672"/>
            <pc:sldLayoutMk cId="3854396160" sldId="2147483674"/>
          </pc:sldLayoutMkLst>
        </pc:sldLayoutChg>
        <pc:sldLayoutChg chg="add mod replId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1387554348" sldId="2147483672"/>
            <pc:sldLayoutMk cId="2926291657" sldId="2147483675"/>
          </pc:sldLayoutMkLst>
        </pc:sldLayoutChg>
        <pc:sldLayoutChg chg="add mod replId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1387554348" sldId="2147483672"/>
            <pc:sldLayoutMk cId="3396470292" sldId="2147483676"/>
          </pc:sldLayoutMkLst>
        </pc:sldLayoutChg>
        <pc:sldLayoutChg chg="add mod replId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1387554348" sldId="2147483672"/>
            <pc:sldLayoutMk cId="1507696422" sldId="2147483677"/>
          </pc:sldLayoutMkLst>
        </pc:sldLayoutChg>
        <pc:sldLayoutChg chg="add mod replId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1387554348" sldId="2147483672"/>
            <pc:sldLayoutMk cId="3308720923" sldId="2147483678"/>
          </pc:sldLayoutMkLst>
        </pc:sldLayoutChg>
        <pc:sldLayoutChg chg="add mod replId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1387554348" sldId="2147483672"/>
            <pc:sldLayoutMk cId="2164907444" sldId="2147483679"/>
          </pc:sldLayoutMkLst>
        </pc:sldLayoutChg>
        <pc:sldLayoutChg chg="add mod replId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1387554348" sldId="2147483672"/>
            <pc:sldLayoutMk cId="3173074051" sldId="2147483680"/>
          </pc:sldLayoutMkLst>
        </pc:sldLayoutChg>
        <pc:sldLayoutChg chg="add mod replId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1387554348" sldId="2147483672"/>
            <pc:sldLayoutMk cId="1454772929" sldId="2147483681"/>
          </pc:sldLayoutMkLst>
        </pc:sldLayoutChg>
        <pc:sldLayoutChg chg="add mod replId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1387554348" sldId="2147483672"/>
            <pc:sldLayoutMk cId="373414573" sldId="2147483682"/>
          </pc:sldLayoutMkLst>
        </pc:sldLayoutChg>
        <pc:sldLayoutChg chg="add mod replId">
          <pc:chgData name="Rebeka Bolarić" userId="S::rebeka.bolaric@skole.hr::c8de25b4-4c82-4da0-b1da-8c805d79d078" providerId="AD" clId="Web-{86A4AC7B-B164-8DB6-396D-09DDEAA5704F}" dt="2023-03-16T20:20:35.282" v="730"/>
          <pc:sldLayoutMkLst>
            <pc:docMk/>
            <pc:sldMasterMk cId="1387554348" sldId="2147483672"/>
            <pc:sldLayoutMk cId="65774983" sldId="2147483683"/>
          </pc:sldLayoutMkLst>
        </pc:sldLayoutChg>
      </pc:sldMasterChg>
    </pc:docChg>
  </pc:docChgLst>
  <pc:docChgLst>
    <pc:chgData name="Rebeka Bolarić" userId="S::rebeka.bolaric@skole.hr::c8de25b4-4c82-4da0-b1da-8c805d79d078" providerId="AD" clId="Web-{BD1DB355-03B6-301B-CCAB-45D0FBAB2E91}"/>
    <pc:docChg chg="addSld delSld modSld">
      <pc:chgData name="Rebeka Bolarić" userId="S::rebeka.bolaric@skole.hr::c8de25b4-4c82-4da0-b1da-8c805d79d078" providerId="AD" clId="Web-{BD1DB355-03B6-301B-CCAB-45D0FBAB2E91}" dt="2023-03-16T19:07:13.949" v="174"/>
      <pc:docMkLst>
        <pc:docMk/>
      </pc:docMkLst>
      <pc:sldChg chg="modSp">
        <pc:chgData name="Rebeka Bolarić" userId="S::rebeka.bolaric@skole.hr::c8de25b4-4c82-4da0-b1da-8c805d79d078" providerId="AD" clId="Web-{BD1DB355-03B6-301B-CCAB-45D0FBAB2E91}" dt="2023-03-16T18:57:41.014" v="18" actId="20577"/>
        <pc:sldMkLst>
          <pc:docMk/>
          <pc:sldMk cId="1215698550" sldId="264"/>
        </pc:sldMkLst>
        <pc:spChg chg="mod">
          <ac:chgData name="Rebeka Bolarić" userId="S::rebeka.bolaric@skole.hr::c8de25b4-4c82-4da0-b1da-8c805d79d078" providerId="AD" clId="Web-{BD1DB355-03B6-301B-CCAB-45D0FBAB2E91}" dt="2023-03-16T18:57:41.014" v="18" actId="20577"/>
          <ac:spMkLst>
            <pc:docMk/>
            <pc:sldMk cId="1215698550" sldId="264"/>
            <ac:spMk id="9" creationId="{EA2615E6-9AD3-1C8A-D617-70CB21309CA6}"/>
          </ac:spMkLst>
        </pc:spChg>
      </pc:sldChg>
      <pc:sldChg chg="del">
        <pc:chgData name="Rebeka Bolarić" userId="S::rebeka.bolaric@skole.hr::c8de25b4-4c82-4da0-b1da-8c805d79d078" providerId="AD" clId="Web-{BD1DB355-03B6-301B-CCAB-45D0FBAB2E91}" dt="2023-03-16T18:58:15.702" v="21"/>
        <pc:sldMkLst>
          <pc:docMk/>
          <pc:sldMk cId="1138218114" sldId="269"/>
        </pc:sldMkLst>
      </pc:sldChg>
      <pc:sldChg chg="del">
        <pc:chgData name="Rebeka Bolarić" userId="S::rebeka.bolaric@skole.hr::c8de25b4-4c82-4da0-b1da-8c805d79d078" providerId="AD" clId="Web-{BD1DB355-03B6-301B-CCAB-45D0FBAB2E91}" dt="2023-03-16T18:58:11.358" v="20"/>
        <pc:sldMkLst>
          <pc:docMk/>
          <pc:sldMk cId="2044139941" sldId="270"/>
        </pc:sldMkLst>
      </pc:sldChg>
      <pc:sldChg chg="modSp">
        <pc:chgData name="Rebeka Bolarić" userId="S::rebeka.bolaric@skole.hr::c8de25b4-4c82-4da0-b1da-8c805d79d078" providerId="AD" clId="Web-{BD1DB355-03B6-301B-CCAB-45D0FBAB2E91}" dt="2023-03-16T18:56:44.840" v="16" actId="20577"/>
        <pc:sldMkLst>
          <pc:docMk/>
          <pc:sldMk cId="951090395" sldId="271"/>
        </pc:sldMkLst>
        <pc:spChg chg="mod">
          <ac:chgData name="Rebeka Bolarić" userId="S::rebeka.bolaric@skole.hr::c8de25b4-4c82-4da0-b1da-8c805d79d078" providerId="AD" clId="Web-{BD1DB355-03B6-301B-CCAB-45D0FBAB2E91}" dt="2023-03-16T18:56:44.840" v="16" actId="20577"/>
          <ac:spMkLst>
            <pc:docMk/>
            <pc:sldMk cId="951090395" sldId="271"/>
            <ac:spMk id="3" creationId="{1CA7EA86-B3E8-B3E6-BE36-B424C2DEE041}"/>
          </ac:spMkLst>
        </pc:spChg>
        <pc:picChg chg="mod">
          <ac:chgData name="Rebeka Bolarić" userId="S::rebeka.bolaric@skole.hr::c8de25b4-4c82-4da0-b1da-8c805d79d078" providerId="AD" clId="Web-{BD1DB355-03B6-301B-CCAB-45D0FBAB2E91}" dt="2023-03-16T18:44:28.963" v="1" actId="1076"/>
          <ac:picMkLst>
            <pc:docMk/>
            <pc:sldMk cId="951090395" sldId="271"/>
            <ac:picMk id="4" creationId="{0E0741DB-4489-B908-D618-3CED953D0A28}"/>
          </ac:picMkLst>
        </pc:picChg>
      </pc:sldChg>
      <pc:sldChg chg="add replId">
        <pc:chgData name="Rebeka Bolarić" userId="S::rebeka.bolaric@skole.hr::c8de25b4-4c82-4da0-b1da-8c805d79d078" providerId="AD" clId="Web-{BD1DB355-03B6-301B-CCAB-45D0FBAB2E91}" dt="2023-03-16T18:58:09.967" v="19"/>
        <pc:sldMkLst>
          <pc:docMk/>
          <pc:sldMk cId="3880256981" sldId="272"/>
        </pc:sldMkLst>
      </pc:sldChg>
      <pc:sldChg chg="addSp delSp modSp new mod setBg">
        <pc:chgData name="Rebeka Bolarić" userId="S::rebeka.bolaric@skole.hr::c8de25b4-4c82-4da0-b1da-8c805d79d078" providerId="AD" clId="Web-{BD1DB355-03B6-301B-CCAB-45D0FBAB2E91}" dt="2023-03-16T19:07:13.949" v="174"/>
        <pc:sldMkLst>
          <pc:docMk/>
          <pc:sldMk cId="1240961886" sldId="273"/>
        </pc:sldMkLst>
        <pc:spChg chg="mod">
          <ac:chgData name="Rebeka Bolarić" userId="S::rebeka.bolaric@skole.hr::c8de25b4-4c82-4da0-b1da-8c805d79d078" providerId="AD" clId="Web-{BD1DB355-03B6-301B-CCAB-45D0FBAB2E91}" dt="2023-03-16T19:07:13.949" v="174"/>
          <ac:spMkLst>
            <pc:docMk/>
            <pc:sldMk cId="1240961886" sldId="273"/>
            <ac:spMk id="2" creationId="{24BD0E71-4780-6167-BC60-448BE8BAEEA0}"/>
          </ac:spMkLst>
        </pc:spChg>
        <pc:spChg chg="del">
          <ac:chgData name="Rebeka Bolarić" userId="S::rebeka.bolaric@skole.hr::c8de25b4-4c82-4da0-b1da-8c805d79d078" providerId="AD" clId="Web-{BD1DB355-03B6-301B-CCAB-45D0FBAB2E91}" dt="2023-03-16T18:58:56.656" v="31"/>
          <ac:spMkLst>
            <pc:docMk/>
            <pc:sldMk cId="1240961886" sldId="273"/>
            <ac:spMk id="3" creationId="{8343D7D9-034F-5DFC-48D4-88E24E7D0D1F}"/>
          </ac:spMkLst>
        </pc:spChg>
        <pc:spChg chg="add mod">
          <ac:chgData name="Rebeka Bolarić" userId="S::rebeka.bolaric@skole.hr::c8de25b4-4c82-4da0-b1da-8c805d79d078" providerId="AD" clId="Web-{BD1DB355-03B6-301B-CCAB-45D0FBAB2E91}" dt="2023-03-16T19:07:13.949" v="174"/>
          <ac:spMkLst>
            <pc:docMk/>
            <pc:sldMk cId="1240961886" sldId="273"/>
            <ac:spMk id="9" creationId="{54ED048F-23EB-C45E-C2FC-66E73AF01147}"/>
          </ac:spMkLst>
        </pc:spChg>
        <pc:spChg chg="add del">
          <ac:chgData name="Rebeka Bolarić" userId="S::rebeka.bolaric@skole.hr::c8de25b4-4c82-4da0-b1da-8c805d79d078" providerId="AD" clId="Web-{BD1DB355-03B6-301B-CCAB-45D0FBAB2E91}" dt="2023-03-16T19:07:13.949" v="174"/>
          <ac:spMkLst>
            <pc:docMk/>
            <pc:sldMk cId="1240961886" sldId="273"/>
            <ac:spMk id="12" creationId="{AAB8EDC3-1C0D-4505-A2C7-839A5161FB53}"/>
          </ac:spMkLst>
        </pc:spChg>
        <pc:spChg chg="add del">
          <ac:chgData name="Rebeka Bolarić" userId="S::rebeka.bolaric@skole.hr::c8de25b4-4c82-4da0-b1da-8c805d79d078" providerId="AD" clId="Web-{BD1DB355-03B6-301B-CCAB-45D0FBAB2E91}" dt="2023-03-16T19:07:13.949" v="174"/>
          <ac:spMkLst>
            <pc:docMk/>
            <pc:sldMk cId="1240961886" sldId="273"/>
            <ac:spMk id="14" creationId="{2069E294-3813-4588-9E9C-AEA08F9C4DA1}"/>
          </ac:spMkLst>
        </pc:spChg>
        <pc:spChg chg="add">
          <ac:chgData name="Rebeka Bolarić" userId="S::rebeka.bolaric@skole.hr::c8de25b4-4c82-4da0-b1da-8c805d79d078" providerId="AD" clId="Web-{BD1DB355-03B6-301B-CCAB-45D0FBAB2E91}" dt="2023-03-16T19:07:13.949" v="174"/>
          <ac:spMkLst>
            <pc:docMk/>
            <pc:sldMk cId="1240961886" sldId="273"/>
            <ac:spMk id="19" creationId="{2172A0AC-3DCE-4672-BCAF-28FEF91F6020}"/>
          </ac:spMkLst>
        </pc:spChg>
        <pc:spChg chg="add">
          <ac:chgData name="Rebeka Bolarić" userId="S::rebeka.bolaric@skole.hr::c8de25b4-4c82-4da0-b1da-8c805d79d078" providerId="AD" clId="Web-{BD1DB355-03B6-301B-CCAB-45D0FBAB2E91}" dt="2023-03-16T19:07:13.949" v="174"/>
          <ac:spMkLst>
            <pc:docMk/>
            <pc:sldMk cId="1240961886" sldId="273"/>
            <ac:spMk id="21" creationId="{AE6F1C77-EDC9-4C5F-8C1C-62DD46BDA3C3}"/>
          </ac:spMkLst>
        </pc:spChg>
        <pc:picChg chg="add mod ord">
          <ac:chgData name="Rebeka Bolarić" userId="S::rebeka.bolaric@skole.hr::c8de25b4-4c82-4da0-b1da-8c805d79d078" providerId="AD" clId="Web-{BD1DB355-03B6-301B-CCAB-45D0FBAB2E91}" dt="2023-03-16T19:07:13.949" v="174"/>
          <ac:picMkLst>
            <pc:docMk/>
            <pc:sldMk cId="1240961886" sldId="273"/>
            <ac:picMk id="4" creationId="{F56A9AA8-2E99-89EE-863C-AE3364E491FF}"/>
          </ac:picMkLst>
        </pc:picChg>
        <pc:picChg chg="add mod ord">
          <ac:chgData name="Rebeka Bolarić" userId="S::rebeka.bolaric@skole.hr::c8de25b4-4c82-4da0-b1da-8c805d79d078" providerId="AD" clId="Web-{BD1DB355-03B6-301B-CCAB-45D0FBAB2E91}" dt="2023-03-16T19:07:13.949" v="174"/>
          <ac:picMkLst>
            <pc:docMk/>
            <pc:sldMk cId="1240961886" sldId="273"/>
            <ac:picMk id="5" creationId="{F0807BB6-536A-7151-83B7-DAE29276F4A0}"/>
          </ac:picMkLst>
        </pc:picChg>
      </pc:sldChg>
      <pc:sldChg chg="add replId">
        <pc:chgData name="Rebeka Bolarić" userId="S::rebeka.bolaric@skole.hr::c8de25b4-4c82-4da0-b1da-8c805d79d078" providerId="AD" clId="Web-{BD1DB355-03B6-301B-CCAB-45D0FBAB2E91}" dt="2023-03-16T19:05:35.150" v="143"/>
        <pc:sldMkLst>
          <pc:docMk/>
          <pc:sldMk cId="2169643994" sldId="274"/>
        </pc:sldMkLst>
      </pc:sldChg>
      <pc:sldChg chg="new">
        <pc:chgData name="Rebeka Bolarić" userId="S::rebeka.bolaric@skole.hr::c8de25b4-4c82-4da0-b1da-8c805d79d078" providerId="AD" clId="Web-{BD1DB355-03B6-301B-CCAB-45D0FBAB2E91}" dt="2023-03-16T19:05:44.337" v="144"/>
        <pc:sldMkLst>
          <pc:docMk/>
          <pc:sldMk cId="2845435691" sldId="275"/>
        </pc:sldMkLst>
      </pc:sldChg>
    </pc:docChg>
  </pc:docChgLst>
  <pc:docChgLst>
    <pc:chgData name="Rebeka Bolarić" userId="S::rebeka.bolaric@skole.hr::c8de25b4-4c82-4da0-b1da-8c805d79d078" providerId="AD" clId="Web-{81CF708A-2833-4C4B-8C33-53B4ECF1AECA}"/>
    <pc:docChg chg="modSld">
      <pc:chgData name="Rebeka Bolarić" userId="S::rebeka.bolaric@skole.hr::c8de25b4-4c82-4da0-b1da-8c805d79d078" providerId="AD" clId="Web-{81CF708A-2833-4C4B-8C33-53B4ECF1AECA}" dt="2023-05-27T18:12:19.503" v="846" actId="20577"/>
      <pc:docMkLst>
        <pc:docMk/>
      </pc:docMkLst>
      <pc:sldChg chg="modSp">
        <pc:chgData name="Rebeka Bolarić" userId="S::rebeka.bolaric@skole.hr::c8de25b4-4c82-4da0-b1da-8c805d79d078" providerId="AD" clId="Web-{81CF708A-2833-4C4B-8C33-53B4ECF1AECA}" dt="2023-05-27T18:05:49.117" v="766" actId="20577"/>
        <pc:sldMkLst>
          <pc:docMk/>
          <pc:sldMk cId="1215698550" sldId="264"/>
        </pc:sldMkLst>
        <pc:spChg chg="mod">
          <ac:chgData name="Rebeka Bolarić" userId="S::rebeka.bolaric@skole.hr::c8de25b4-4c82-4da0-b1da-8c805d79d078" providerId="AD" clId="Web-{81CF708A-2833-4C4B-8C33-53B4ECF1AECA}" dt="2023-05-27T18:05:49.117" v="766" actId="20577"/>
          <ac:spMkLst>
            <pc:docMk/>
            <pc:sldMk cId="1215698550" sldId="264"/>
            <ac:spMk id="9" creationId="{EA2615E6-9AD3-1C8A-D617-70CB21309CA6}"/>
          </ac:spMkLst>
        </pc:spChg>
      </pc:sldChg>
      <pc:sldChg chg="modSp">
        <pc:chgData name="Rebeka Bolarić" userId="S::rebeka.bolaric@skole.hr::c8de25b4-4c82-4da0-b1da-8c805d79d078" providerId="AD" clId="Web-{81CF708A-2833-4C4B-8C33-53B4ECF1AECA}" dt="2023-05-27T18:10:16.874" v="843" actId="20577"/>
        <pc:sldMkLst>
          <pc:docMk/>
          <pc:sldMk cId="951090395" sldId="271"/>
        </pc:sldMkLst>
        <pc:spChg chg="mod">
          <ac:chgData name="Rebeka Bolarić" userId="S::rebeka.bolaric@skole.hr::c8de25b4-4c82-4da0-b1da-8c805d79d078" providerId="AD" clId="Web-{81CF708A-2833-4C4B-8C33-53B4ECF1AECA}" dt="2023-05-27T18:10:16.874" v="843" actId="20577"/>
          <ac:spMkLst>
            <pc:docMk/>
            <pc:sldMk cId="951090395" sldId="271"/>
            <ac:spMk id="3" creationId="{1CA7EA86-B3E8-B3E6-BE36-B424C2DEE041}"/>
          </ac:spMkLst>
        </pc:spChg>
        <pc:spChg chg="mod">
          <ac:chgData name="Rebeka Bolarić" userId="S::rebeka.bolaric@skole.hr::c8de25b4-4c82-4da0-b1da-8c805d79d078" providerId="AD" clId="Web-{81CF708A-2833-4C4B-8C33-53B4ECF1AECA}" dt="2023-05-27T17:01:32.458" v="35" actId="20577"/>
          <ac:spMkLst>
            <pc:docMk/>
            <pc:sldMk cId="951090395" sldId="271"/>
            <ac:spMk id="6" creationId="{2E10EFA1-D85F-124C-4505-1F0806B01156}"/>
          </ac:spMkLst>
        </pc:spChg>
      </pc:sldChg>
      <pc:sldChg chg="modSp">
        <pc:chgData name="Rebeka Bolarić" userId="S::rebeka.bolaric@skole.hr::c8de25b4-4c82-4da0-b1da-8c805d79d078" providerId="AD" clId="Web-{81CF708A-2833-4C4B-8C33-53B4ECF1AECA}" dt="2023-05-27T17:14:49.603" v="82" actId="20577"/>
        <pc:sldMkLst>
          <pc:docMk/>
          <pc:sldMk cId="1240961886" sldId="273"/>
        </pc:sldMkLst>
        <pc:spChg chg="mod">
          <ac:chgData name="Rebeka Bolarić" userId="S::rebeka.bolaric@skole.hr::c8de25b4-4c82-4da0-b1da-8c805d79d078" providerId="AD" clId="Web-{81CF708A-2833-4C4B-8C33-53B4ECF1AECA}" dt="2023-05-27T17:14:49.603" v="82" actId="20577"/>
          <ac:spMkLst>
            <pc:docMk/>
            <pc:sldMk cId="1240961886" sldId="273"/>
            <ac:spMk id="9" creationId="{54ED048F-23EB-C45E-C2FC-66E73AF01147}"/>
          </ac:spMkLst>
        </pc:spChg>
      </pc:sldChg>
      <pc:sldChg chg="addSp modSp">
        <pc:chgData name="Rebeka Bolarić" userId="S::rebeka.bolaric@skole.hr::c8de25b4-4c82-4da0-b1da-8c805d79d078" providerId="AD" clId="Web-{81CF708A-2833-4C4B-8C33-53B4ECF1AECA}" dt="2023-05-27T18:09:02.638" v="801" actId="20577"/>
        <pc:sldMkLst>
          <pc:docMk/>
          <pc:sldMk cId="2845435691" sldId="275"/>
        </pc:sldMkLst>
        <pc:spChg chg="add mod">
          <ac:chgData name="Rebeka Bolarić" userId="S::rebeka.bolaric@skole.hr::c8de25b4-4c82-4da0-b1da-8c805d79d078" providerId="AD" clId="Web-{81CF708A-2833-4C4B-8C33-53B4ECF1AECA}" dt="2023-05-27T18:09:02.638" v="801" actId="20577"/>
          <ac:spMkLst>
            <pc:docMk/>
            <pc:sldMk cId="2845435691" sldId="275"/>
            <ac:spMk id="3" creationId="{E84FF4B6-96D5-0A14-9566-EB42305ABC70}"/>
          </ac:spMkLst>
        </pc:spChg>
      </pc:sldChg>
      <pc:sldChg chg="modSp">
        <pc:chgData name="Rebeka Bolarić" userId="S::rebeka.bolaric@skole.hr::c8de25b4-4c82-4da0-b1da-8c805d79d078" providerId="AD" clId="Web-{81CF708A-2833-4C4B-8C33-53B4ECF1AECA}" dt="2023-05-27T17:17:31.092" v="90" actId="20577"/>
        <pc:sldMkLst>
          <pc:docMk/>
          <pc:sldMk cId="2290779547" sldId="277"/>
        </pc:sldMkLst>
        <pc:spChg chg="mod">
          <ac:chgData name="Rebeka Bolarić" userId="S::rebeka.bolaric@skole.hr::c8de25b4-4c82-4da0-b1da-8c805d79d078" providerId="AD" clId="Web-{81CF708A-2833-4C4B-8C33-53B4ECF1AECA}" dt="2023-05-27T17:17:31.092" v="90" actId="20577"/>
          <ac:spMkLst>
            <pc:docMk/>
            <pc:sldMk cId="2290779547" sldId="277"/>
            <ac:spMk id="2" creationId="{01370717-0DF8-14B5-71BF-2681A3E58D9C}"/>
          </ac:spMkLst>
        </pc:spChg>
        <pc:spChg chg="mod">
          <ac:chgData name="Rebeka Bolarić" userId="S::rebeka.bolaric@skole.hr::c8de25b4-4c82-4da0-b1da-8c805d79d078" providerId="AD" clId="Web-{81CF708A-2833-4C4B-8C33-53B4ECF1AECA}" dt="2023-05-27T17:17:18.982" v="89" actId="20577"/>
          <ac:spMkLst>
            <pc:docMk/>
            <pc:sldMk cId="2290779547" sldId="277"/>
            <ac:spMk id="3" creationId="{F10D7C31-22AF-B819-D32E-5811B9ACF43B}"/>
          </ac:spMkLst>
        </pc:spChg>
      </pc:sldChg>
      <pc:sldChg chg="modSp">
        <pc:chgData name="Rebeka Bolarić" userId="S::rebeka.bolaric@skole.hr::c8de25b4-4c82-4da0-b1da-8c805d79d078" providerId="AD" clId="Web-{81CF708A-2833-4C4B-8C33-53B4ECF1AECA}" dt="2023-05-27T18:12:19.503" v="846" actId="20577"/>
        <pc:sldMkLst>
          <pc:docMk/>
          <pc:sldMk cId="3555767191" sldId="280"/>
        </pc:sldMkLst>
        <pc:spChg chg="mod">
          <ac:chgData name="Rebeka Bolarić" userId="S::rebeka.bolaric@skole.hr::c8de25b4-4c82-4da0-b1da-8c805d79d078" providerId="AD" clId="Web-{81CF708A-2833-4C4B-8C33-53B4ECF1AECA}" dt="2023-05-27T18:12:19.503" v="846" actId="20577"/>
          <ac:spMkLst>
            <pc:docMk/>
            <pc:sldMk cId="3555767191" sldId="280"/>
            <ac:spMk id="8" creationId="{6A5DEF7C-56AB-590F-466E-8EFAD5546AB4}"/>
          </ac:spMkLst>
        </pc:spChg>
      </pc:sldChg>
      <pc:sldChg chg="modSp">
        <pc:chgData name="Rebeka Bolarić" userId="S::rebeka.bolaric@skole.hr::c8de25b4-4c82-4da0-b1da-8c805d79d078" providerId="AD" clId="Web-{81CF708A-2833-4C4B-8C33-53B4ECF1AECA}" dt="2023-05-27T17:54:14.410" v="480" actId="20577"/>
        <pc:sldMkLst>
          <pc:docMk/>
          <pc:sldMk cId="2494250871" sldId="284"/>
        </pc:sldMkLst>
        <pc:spChg chg="mod">
          <ac:chgData name="Rebeka Bolarić" userId="S::rebeka.bolaric@skole.hr::c8de25b4-4c82-4da0-b1da-8c805d79d078" providerId="AD" clId="Web-{81CF708A-2833-4C4B-8C33-53B4ECF1AECA}" dt="2023-05-27T17:54:14.410" v="480" actId="20577"/>
          <ac:spMkLst>
            <pc:docMk/>
            <pc:sldMk cId="2494250871" sldId="284"/>
            <ac:spMk id="10" creationId="{A05DBBE0-147E-C941-EC23-5868A8DE12A0}"/>
          </ac:spMkLst>
        </pc:spChg>
      </pc:sldChg>
      <pc:sldChg chg="addSp modSp">
        <pc:chgData name="Rebeka Bolarić" userId="S::rebeka.bolaric@skole.hr::c8de25b4-4c82-4da0-b1da-8c805d79d078" providerId="AD" clId="Web-{81CF708A-2833-4C4B-8C33-53B4ECF1AECA}" dt="2023-05-27T17:46:26.709" v="239" actId="1076"/>
        <pc:sldMkLst>
          <pc:docMk/>
          <pc:sldMk cId="3230065598" sldId="288"/>
        </pc:sldMkLst>
        <pc:spChg chg="mod">
          <ac:chgData name="Rebeka Bolarić" userId="S::rebeka.bolaric@skole.hr::c8de25b4-4c82-4da0-b1da-8c805d79d078" providerId="AD" clId="Web-{81CF708A-2833-4C4B-8C33-53B4ECF1AECA}" dt="2023-05-27T17:19:56.893" v="95" actId="20577"/>
          <ac:spMkLst>
            <pc:docMk/>
            <pc:sldMk cId="3230065598" sldId="288"/>
            <ac:spMk id="2" creationId="{312071AB-086D-ED27-84BE-885AE8494149}"/>
          </ac:spMkLst>
        </pc:spChg>
        <pc:spChg chg="add mod">
          <ac:chgData name="Rebeka Bolarić" userId="S::rebeka.bolaric@skole.hr::c8de25b4-4c82-4da0-b1da-8c805d79d078" providerId="AD" clId="Web-{81CF708A-2833-4C4B-8C33-53B4ECF1AECA}" dt="2023-05-27T17:41:27.185" v="179" actId="1076"/>
          <ac:spMkLst>
            <pc:docMk/>
            <pc:sldMk cId="3230065598" sldId="288"/>
            <ac:spMk id="3" creationId="{E5852C8C-5AFA-C8F0-C4B3-2026DF18E791}"/>
          </ac:spMkLst>
        </pc:spChg>
        <pc:spChg chg="add mod">
          <ac:chgData name="Rebeka Bolarić" userId="S::rebeka.bolaric@skole.hr::c8de25b4-4c82-4da0-b1da-8c805d79d078" providerId="AD" clId="Web-{81CF708A-2833-4C4B-8C33-53B4ECF1AECA}" dt="2023-05-27T17:43:57.065" v="235" actId="1076"/>
          <ac:spMkLst>
            <pc:docMk/>
            <pc:sldMk cId="3230065598" sldId="288"/>
            <ac:spMk id="4" creationId="{ADB665A8-1879-5003-DB5C-611D4E3D0B96}"/>
          </ac:spMkLst>
        </pc:spChg>
        <pc:spChg chg="mod">
          <ac:chgData name="Rebeka Bolarić" userId="S::rebeka.bolaric@skole.hr::c8de25b4-4c82-4da0-b1da-8c805d79d078" providerId="AD" clId="Web-{81CF708A-2833-4C4B-8C33-53B4ECF1AECA}" dt="2023-05-27T17:17:54.483" v="91" actId="14100"/>
          <ac:spMkLst>
            <pc:docMk/>
            <pc:sldMk cId="3230065598" sldId="288"/>
            <ac:spMk id="9" creationId="{09BE6C44-2C26-93A8-8E09-C58CED201560}"/>
          </ac:spMkLst>
        </pc:spChg>
        <pc:spChg chg="mod">
          <ac:chgData name="Rebeka Bolarić" userId="S::rebeka.bolaric@skole.hr::c8de25b4-4c82-4da0-b1da-8c805d79d078" providerId="AD" clId="Web-{81CF708A-2833-4C4B-8C33-53B4ECF1AECA}" dt="2023-05-27T17:44:05.487" v="236" actId="1076"/>
          <ac:spMkLst>
            <pc:docMk/>
            <pc:sldMk cId="3230065598" sldId="288"/>
            <ac:spMk id="10" creationId="{EE85412D-A5FE-D03B-772A-C518B11E7901}"/>
          </ac:spMkLst>
        </pc:spChg>
        <pc:spChg chg="mod">
          <ac:chgData name="Rebeka Bolarić" userId="S::rebeka.bolaric@skole.hr::c8de25b4-4c82-4da0-b1da-8c805d79d078" providerId="AD" clId="Web-{81CF708A-2833-4C4B-8C33-53B4ECF1AECA}" dt="2023-05-27T17:46:26.709" v="239" actId="1076"/>
          <ac:spMkLst>
            <pc:docMk/>
            <pc:sldMk cId="3230065598" sldId="288"/>
            <ac:spMk id="11" creationId="{C20089CF-00C3-ED58-354F-375BB8DEF097}"/>
          </ac:spMkLst>
        </pc:spChg>
      </pc:sldChg>
    </pc:docChg>
  </pc:docChgLst>
  <pc:docChgLst>
    <pc:chgData name="Rebeka Bolarić" userId="S::rebeka.bolaric@skole.hr::c8de25b4-4c82-4da0-b1da-8c805d79d078" providerId="AD" clId="Web-{0CC4A27E-C9C4-41C9-B146-B2DE7689B33F}"/>
    <pc:docChg chg="addSld modSld">
      <pc:chgData name="Rebeka Bolarić" userId="S::rebeka.bolaric@skole.hr::c8de25b4-4c82-4da0-b1da-8c805d79d078" providerId="AD" clId="Web-{0CC4A27E-C9C4-41C9-B146-B2DE7689B33F}" dt="2023-03-16T14:08:15.979" v="57" actId="1076"/>
      <pc:docMkLst>
        <pc:docMk/>
      </pc:docMkLst>
      <pc:sldChg chg="addSp delSp modSp new">
        <pc:chgData name="Rebeka Bolarić" userId="S::rebeka.bolaric@skole.hr::c8de25b4-4c82-4da0-b1da-8c805d79d078" providerId="AD" clId="Web-{0CC4A27E-C9C4-41C9-B146-B2DE7689B33F}" dt="2023-03-16T14:08:15.979" v="57" actId="1076"/>
        <pc:sldMkLst>
          <pc:docMk/>
          <pc:sldMk cId="639784315" sldId="257"/>
        </pc:sldMkLst>
        <pc:spChg chg="del">
          <ac:chgData name="Rebeka Bolarić" userId="S::rebeka.bolaric@skole.hr::c8de25b4-4c82-4da0-b1da-8c805d79d078" providerId="AD" clId="Web-{0CC4A27E-C9C4-41C9-B146-B2DE7689B33F}" dt="2023-03-16T13:59:49.636" v="2"/>
          <ac:spMkLst>
            <pc:docMk/>
            <pc:sldMk cId="639784315" sldId="257"/>
            <ac:spMk id="2" creationId="{D3D0ADCD-C30C-DFAD-1EE2-20A2350D9535}"/>
          </ac:spMkLst>
        </pc:spChg>
        <pc:spChg chg="del">
          <ac:chgData name="Rebeka Bolarić" userId="S::rebeka.bolaric@skole.hr::c8de25b4-4c82-4da0-b1da-8c805d79d078" providerId="AD" clId="Web-{0CC4A27E-C9C4-41C9-B146-B2DE7689B33F}" dt="2023-03-16T13:59:52.965" v="3"/>
          <ac:spMkLst>
            <pc:docMk/>
            <pc:sldMk cId="639784315" sldId="257"/>
            <ac:spMk id="3" creationId="{CB90A39D-BE60-D3DD-201F-B2BEA7A66E75}"/>
          </ac:spMkLst>
        </pc:spChg>
        <pc:spChg chg="add mod">
          <ac:chgData name="Rebeka Bolarić" userId="S::rebeka.bolaric@skole.hr::c8de25b4-4c82-4da0-b1da-8c805d79d078" providerId="AD" clId="Web-{0CC4A27E-C9C4-41C9-B146-B2DE7689B33F}" dt="2023-03-16T14:06:03.397" v="47" actId="1076"/>
          <ac:spMkLst>
            <pc:docMk/>
            <pc:sldMk cId="639784315" sldId="257"/>
            <ac:spMk id="4" creationId="{CE8FB5DC-BC36-8B5E-D4A1-45E7C1475847}"/>
          </ac:spMkLst>
        </pc:spChg>
        <pc:spChg chg="add del mod">
          <ac:chgData name="Rebeka Bolarić" userId="S::rebeka.bolaric@skole.hr::c8de25b4-4c82-4da0-b1da-8c805d79d078" providerId="AD" clId="Web-{0CC4A27E-C9C4-41C9-B146-B2DE7689B33F}" dt="2023-03-16T14:05:25.771" v="42"/>
          <ac:spMkLst>
            <pc:docMk/>
            <pc:sldMk cId="639784315" sldId="257"/>
            <ac:spMk id="5" creationId="{D70E57FF-E8AB-34EA-EEA6-74C41B4C1183}"/>
          </ac:spMkLst>
        </pc:spChg>
        <pc:spChg chg="add mod">
          <ac:chgData name="Rebeka Bolarić" userId="S::rebeka.bolaric@skole.hr::c8de25b4-4c82-4da0-b1da-8c805d79d078" providerId="AD" clId="Web-{0CC4A27E-C9C4-41C9-B146-B2DE7689B33F}" dt="2023-03-16T14:05:50.975" v="46" actId="1076"/>
          <ac:spMkLst>
            <pc:docMk/>
            <pc:sldMk cId="639784315" sldId="257"/>
            <ac:spMk id="6" creationId="{DFB77DB6-9EC2-1A46-C26B-DDD67104E217}"/>
          </ac:spMkLst>
        </pc:spChg>
        <pc:spChg chg="add mod">
          <ac:chgData name="Rebeka Bolarić" userId="S::rebeka.bolaric@skole.hr::c8de25b4-4c82-4da0-b1da-8c805d79d078" providerId="AD" clId="Web-{0CC4A27E-C9C4-41C9-B146-B2DE7689B33F}" dt="2023-03-16T14:06:26.523" v="50"/>
          <ac:spMkLst>
            <pc:docMk/>
            <pc:sldMk cId="639784315" sldId="257"/>
            <ac:spMk id="7" creationId="{187FEB69-7A0F-29F3-4B20-1525EE4F7336}"/>
          </ac:spMkLst>
        </pc:spChg>
        <pc:spChg chg="add del mod">
          <ac:chgData name="Rebeka Bolarić" userId="S::rebeka.bolaric@skole.hr::c8de25b4-4c82-4da0-b1da-8c805d79d078" providerId="AD" clId="Web-{0CC4A27E-C9C4-41C9-B146-B2DE7689B33F}" dt="2023-03-16T14:06:15.569" v="48"/>
          <ac:spMkLst>
            <pc:docMk/>
            <pc:sldMk cId="639784315" sldId="257"/>
            <ac:spMk id="8" creationId="{493331DA-6786-3FF6-2A02-7A8D290FED4D}"/>
          </ac:spMkLst>
        </pc:spChg>
        <pc:spChg chg="add del">
          <ac:chgData name="Rebeka Bolarić" userId="S::rebeka.bolaric@skole.hr::c8de25b4-4c82-4da0-b1da-8c805d79d078" providerId="AD" clId="Web-{0CC4A27E-C9C4-41C9-B146-B2DE7689B33F}" dt="2023-03-16T14:07:26.774" v="52"/>
          <ac:spMkLst>
            <pc:docMk/>
            <pc:sldMk cId="639784315" sldId="257"/>
            <ac:spMk id="9" creationId="{C324E9D9-15B9-FEBE-A06F-B70454C62F05}"/>
          </ac:spMkLst>
        </pc:spChg>
        <pc:spChg chg="add mod">
          <ac:chgData name="Rebeka Bolarić" userId="S::rebeka.bolaric@skole.hr::c8de25b4-4c82-4da0-b1da-8c805d79d078" providerId="AD" clId="Web-{0CC4A27E-C9C4-41C9-B146-B2DE7689B33F}" dt="2023-03-16T14:07:56.181" v="55"/>
          <ac:spMkLst>
            <pc:docMk/>
            <pc:sldMk cId="639784315" sldId="257"/>
            <ac:spMk id="10" creationId="{8CEF336B-B9AE-C5C6-505F-0C10BDD34EF3}"/>
          </ac:spMkLst>
        </pc:spChg>
        <pc:spChg chg="add mod">
          <ac:chgData name="Rebeka Bolarić" userId="S::rebeka.bolaric@skole.hr::c8de25b4-4c82-4da0-b1da-8c805d79d078" providerId="AD" clId="Web-{0CC4A27E-C9C4-41C9-B146-B2DE7689B33F}" dt="2023-03-16T14:08:15.979" v="57" actId="1076"/>
          <ac:spMkLst>
            <pc:docMk/>
            <pc:sldMk cId="639784315" sldId="257"/>
            <ac:spMk id="11" creationId="{1789F69B-AFE0-775B-8194-04F8896B019E}"/>
          </ac:spMkLst>
        </pc:spChg>
      </pc:sldChg>
    </pc:docChg>
  </pc:docChgLst>
  <pc:docChgLst>
    <pc:chgData name="Rebeka Bolarić" userId="S::rebeka.bolaric@skole.hr::c8de25b4-4c82-4da0-b1da-8c805d79d078" providerId="AD" clId="Web-{5FF3D60A-D65B-49E4-B681-17775B2ECAA7}"/>
    <pc:docChg chg="modSld">
      <pc:chgData name="Rebeka Bolarić" userId="S::rebeka.bolaric@skole.hr::c8de25b4-4c82-4da0-b1da-8c805d79d078" providerId="AD" clId="Web-{5FF3D60A-D65B-49E4-B681-17775B2ECAA7}" dt="2023-03-21T18:37:42.436" v="22" actId="1076"/>
      <pc:docMkLst>
        <pc:docMk/>
      </pc:docMkLst>
      <pc:sldChg chg="modSp">
        <pc:chgData name="Rebeka Bolarić" userId="S::rebeka.bolaric@skole.hr::c8de25b4-4c82-4da0-b1da-8c805d79d078" providerId="AD" clId="Web-{5FF3D60A-D65B-49E4-B681-17775B2ECAA7}" dt="2023-03-21T18:37:42.436" v="22" actId="1076"/>
        <pc:sldMkLst>
          <pc:docMk/>
          <pc:sldMk cId="951090395" sldId="271"/>
        </pc:sldMkLst>
        <pc:spChg chg="mod">
          <ac:chgData name="Rebeka Bolarić" userId="S::rebeka.bolaric@skole.hr::c8de25b4-4c82-4da0-b1da-8c805d79d078" providerId="AD" clId="Web-{5FF3D60A-D65B-49E4-B681-17775B2ECAA7}" dt="2023-03-21T18:37:42.436" v="22" actId="1076"/>
          <ac:spMkLst>
            <pc:docMk/>
            <pc:sldMk cId="951090395" sldId="271"/>
            <ac:spMk id="6" creationId="{2E10EFA1-D85F-124C-4505-1F0806B01156}"/>
          </ac:spMkLst>
        </pc:spChg>
      </pc:sldChg>
    </pc:docChg>
  </pc:docChgLst>
  <pc:docChgLst>
    <pc:chgData name="Rebeka Bolarić" userId="S::rebeka.bolaric@skole.hr::c8de25b4-4c82-4da0-b1da-8c805d79d078" providerId="AD" clId="Web-{12688C8B-F6DF-4B5A-950B-583AF0AE1C6B}"/>
    <pc:docChg chg="modSld">
      <pc:chgData name="Rebeka Bolarić" userId="S::rebeka.bolaric@skole.hr::c8de25b4-4c82-4da0-b1da-8c805d79d078" providerId="AD" clId="Web-{12688C8B-F6DF-4B5A-950B-583AF0AE1C6B}" dt="2023-04-23T10:11:15.297" v="0"/>
      <pc:docMkLst>
        <pc:docMk/>
      </pc:docMkLst>
      <pc:sldChg chg="modTransition">
        <pc:chgData name="Rebeka Bolarić" userId="S::rebeka.bolaric@skole.hr::c8de25b4-4c82-4da0-b1da-8c805d79d078" providerId="AD" clId="Web-{12688C8B-F6DF-4B5A-950B-583AF0AE1C6B}" dt="2023-04-23T10:11:15.297" v="0"/>
        <pc:sldMkLst>
          <pc:docMk/>
          <pc:sldMk cId="109857222" sldId="256"/>
        </pc:sldMkLst>
      </pc:sldChg>
    </pc:docChg>
  </pc:docChgLst>
  <pc:docChgLst>
    <pc:chgData name="Rebeka Bolarić" userId="S::rebeka.bolaric@skole.hr::c8de25b4-4c82-4da0-b1da-8c805d79d078" providerId="AD" clId="Web-{43D7ED89-7550-4706-86E1-0377B6CD66AD}"/>
    <pc:docChg chg="modSld">
      <pc:chgData name="Rebeka Bolarić" userId="S::rebeka.bolaric@skole.hr::c8de25b4-4c82-4da0-b1da-8c805d79d078" providerId="AD" clId="Web-{43D7ED89-7550-4706-86E1-0377B6CD66AD}" dt="2023-04-23T10:15:25.770" v="1"/>
      <pc:docMkLst>
        <pc:docMk/>
      </pc:docMkLst>
      <pc:sldChg chg="modTransition">
        <pc:chgData name="Rebeka Bolarić" userId="S::rebeka.bolaric@skole.hr::c8de25b4-4c82-4da0-b1da-8c805d79d078" providerId="AD" clId="Web-{43D7ED89-7550-4706-86E1-0377B6CD66AD}" dt="2023-04-23T10:14:02.014" v="0"/>
        <pc:sldMkLst>
          <pc:docMk/>
          <pc:sldMk cId="109857222" sldId="256"/>
        </pc:sldMkLst>
      </pc:sldChg>
      <pc:sldChg chg="modTransition">
        <pc:chgData name="Rebeka Bolarić" userId="S::rebeka.bolaric@skole.hr::c8de25b4-4c82-4da0-b1da-8c805d79d078" providerId="AD" clId="Web-{43D7ED89-7550-4706-86E1-0377B6CD66AD}" dt="2023-04-23T10:15:25.770" v="1"/>
        <pc:sldMkLst>
          <pc:docMk/>
          <pc:sldMk cId="639784315" sldId="257"/>
        </pc:sldMkLst>
      </pc:sldChg>
    </pc:docChg>
  </pc:docChgLst>
  <pc:docChgLst>
    <pc:chgData name="Rebeka Bolarić" userId="S::rebeka.bolaric@skole.hr::c8de25b4-4c82-4da0-b1da-8c805d79d078" providerId="AD" clId="Web-{CEBA2BB0-91AC-D400-5E3A-C11EB2EE7D99}"/>
    <pc:docChg chg="modSld">
      <pc:chgData name="Rebeka Bolarić" userId="S::rebeka.bolaric@skole.hr::c8de25b4-4c82-4da0-b1da-8c805d79d078" providerId="AD" clId="Web-{CEBA2BB0-91AC-D400-5E3A-C11EB2EE7D99}" dt="2023-03-21T18:28:08.319" v="1137" actId="1076"/>
      <pc:docMkLst>
        <pc:docMk/>
      </pc:docMkLst>
      <pc:sldChg chg="modSp addAnim modAnim">
        <pc:chgData name="Rebeka Bolarić" userId="S::rebeka.bolaric@skole.hr::c8de25b4-4c82-4da0-b1da-8c805d79d078" providerId="AD" clId="Web-{CEBA2BB0-91AC-D400-5E3A-C11EB2EE7D99}" dt="2023-03-21T18:21:38.324" v="1120" actId="20577"/>
        <pc:sldMkLst>
          <pc:docMk/>
          <pc:sldMk cId="109857222" sldId="256"/>
        </pc:sldMkLst>
        <pc:spChg chg="mod">
          <ac:chgData name="Rebeka Bolarić" userId="S::rebeka.bolaric@skole.hr::c8de25b4-4c82-4da0-b1da-8c805d79d078" providerId="AD" clId="Web-{CEBA2BB0-91AC-D400-5E3A-C11EB2EE7D99}" dt="2023-03-21T18:21:25.605" v="1119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Rebeka Bolarić" userId="S::rebeka.bolaric@skole.hr::c8de25b4-4c82-4da0-b1da-8c805d79d078" providerId="AD" clId="Web-{CEBA2BB0-91AC-D400-5E3A-C11EB2EE7D99}" dt="2023-03-21T18:21:38.324" v="112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8:21:13.292" v="1117" actId="20577"/>
        <pc:sldMkLst>
          <pc:docMk/>
          <pc:sldMk cId="639784315" sldId="257"/>
        </pc:sldMkLst>
        <pc:spChg chg="mod">
          <ac:chgData name="Rebeka Bolarić" userId="S::rebeka.bolaric@skole.hr::c8de25b4-4c82-4da0-b1da-8c805d79d078" providerId="AD" clId="Web-{CEBA2BB0-91AC-D400-5E3A-C11EB2EE7D99}" dt="2023-03-21T18:21:13.292" v="1117" actId="20577"/>
          <ac:spMkLst>
            <pc:docMk/>
            <pc:sldMk cId="639784315" sldId="257"/>
            <ac:spMk id="8" creationId="{1E261750-BEFE-3834-F5A4-6796BEB2FB37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8:20:52.791" v="1113" actId="20577"/>
        <pc:sldMkLst>
          <pc:docMk/>
          <pc:sldMk cId="2459891186" sldId="258"/>
        </pc:sldMkLst>
        <pc:spChg chg="mod">
          <ac:chgData name="Rebeka Bolarić" userId="S::rebeka.bolaric@skole.hr::c8de25b4-4c82-4da0-b1da-8c805d79d078" providerId="AD" clId="Web-{CEBA2BB0-91AC-D400-5E3A-C11EB2EE7D99}" dt="2023-03-21T18:20:52.791" v="1113" actId="20577"/>
          <ac:spMkLst>
            <pc:docMk/>
            <pc:sldMk cId="2459891186" sldId="258"/>
            <ac:spMk id="5" creationId="{B0AB3DB6-CACE-9AAA-1B5D-CC6F6D619EA1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8:20:02.056" v="1103" actId="20577"/>
        <pc:sldMkLst>
          <pc:docMk/>
          <pc:sldMk cId="3639610764" sldId="259"/>
        </pc:sldMkLst>
        <pc:spChg chg="mod">
          <ac:chgData name="Rebeka Bolarić" userId="S::rebeka.bolaric@skole.hr::c8de25b4-4c82-4da0-b1da-8c805d79d078" providerId="AD" clId="Web-{CEBA2BB0-91AC-D400-5E3A-C11EB2EE7D99}" dt="2023-03-21T18:20:02.056" v="1103" actId="20577"/>
          <ac:spMkLst>
            <pc:docMk/>
            <pc:sldMk cId="3639610764" sldId="259"/>
            <ac:spMk id="16" creationId="{2EB2EE4C-7A51-1F19-BCA8-15A7B214D038}"/>
          </ac:spMkLst>
        </pc:spChg>
        <pc:spChg chg="mod">
          <ac:chgData name="Rebeka Bolarić" userId="S::rebeka.bolaric@skole.hr::c8de25b4-4c82-4da0-b1da-8c805d79d078" providerId="AD" clId="Web-{CEBA2BB0-91AC-D400-5E3A-C11EB2EE7D99}" dt="2023-03-21T18:14:21.015" v="1048" actId="20577"/>
          <ac:spMkLst>
            <pc:docMk/>
            <pc:sldMk cId="3639610764" sldId="259"/>
            <ac:spMk id="20" creationId="{BBC50593-31B3-ADDC-4ECE-A6D6C0DC66C9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8:20:19.197" v="1107" actId="20577"/>
        <pc:sldMkLst>
          <pc:docMk/>
          <pc:sldMk cId="554692759" sldId="260"/>
        </pc:sldMkLst>
        <pc:spChg chg="mod">
          <ac:chgData name="Rebeka Bolarić" userId="S::rebeka.bolaric@skole.hr::c8de25b4-4c82-4da0-b1da-8c805d79d078" providerId="AD" clId="Web-{CEBA2BB0-91AC-D400-5E3A-C11EB2EE7D99}" dt="2023-03-21T18:20:19.197" v="1107" actId="20577"/>
          <ac:spMkLst>
            <pc:docMk/>
            <pc:sldMk cId="554692759" sldId="260"/>
            <ac:spMk id="15" creationId="{E7C56860-8B9A-B371-F47F-536128E87FA4}"/>
          </ac:spMkLst>
        </pc:spChg>
      </pc:sldChg>
      <pc:sldChg chg="addSp delSp modSp">
        <pc:chgData name="Rebeka Bolarić" userId="S::rebeka.bolaric@skole.hr::c8de25b4-4c82-4da0-b1da-8c805d79d078" providerId="AD" clId="Web-{CEBA2BB0-91AC-D400-5E3A-C11EB2EE7D99}" dt="2023-03-21T18:12:22.246" v="1005" actId="1076"/>
        <pc:sldMkLst>
          <pc:docMk/>
          <pc:sldMk cId="1106547452" sldId="261"/>
        </pc:sldMkLst>
        <pc:spChg chg="add del mod">
          <ac:chgData name="Rebeka Bolarić" userId="S::rebeka.bolaric@skole.hr::c8de25b4-4c82-4da0-b1da-8c805d79d078" providerId="AD" clId="Web-{CEBA2BB0-91AC-D400-5E3A-C11EB2EE7D99}" dt="2023-03-21T18:12:22.246" v="1005" actId="1076"/>
          <ac:spMkLst>
            <pc:docMk/>
            <pc:sldMk cId="1106547452" sldId="261"/>
            <ac:spMk id="20" creationId="{BBC50593-31B3-ADDC-4ECE-A6D6C0DC66C9}"/>
          </ac:spMkLst>
        </pc:spChg>
      </pc:sldChg>
      <pc:sldChg chg="addSp delSp modSp">
        <pc:chgData name="Rebeka Bolarić" userId="S::rebeka.bolaric@skole.hr::c8de25b4-4c82-4da0-b1da-8c805d79d078" providerId="AD" clId="Web-{CEBA2BB0-91AC-D400-5E3A-C11EB2EE7D99}" dt="2023-03-21T18:19:21.633" v="1098" actId="1076"/>
        <pc:sldMkLst>
          <pc:docMk/>
          <pc:sldMk cId="4829924" sldId="262"/>
        </pc:sldMkLst>
        <pc:spChg chg="add del mod">
          <ac:chgData name="Rebeka Bolarić" userId="S::rebeka.bolaric@skole.hr::c8de25b4-4c82-4da0-b1da-8c805d79d078" providerId="AD" clId="Web-{CEBA2BB0-91AC-D400-5E3A-C11EB2EE7D99}" dt="2023-03-21T18:19:21.633" v="1098" actId="1076"/>
          <ac:spMkLst>
            <pc:docMk/>
            <pc:sldMk cId="4829924" sldId="262"/>
            <ac:spMk id="20" creationId="{BBC50593-31B3-ADDC-4ECE-A6D6C0DC66C9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8:17:39.208" v="1073" actId="20577"/>
        <pc:sldMkLst>
          <pc:docMk/>
          <pc:sldMk cId="485828137" sldId="263"/>
        </pc:sldMkLst>
        <pc:spChg chg="mod">
          <ac:chgData name="Rebeka Bolarić" userId="S::rebeka.bolaric@skole.hr::c8de25b4-4c82-4da0-b1da-8c805d79d078" providerId="AD" clId="Web-{CEBA2BB0-91AC-D400-5E3A-C11EB2EE7D99}" dt="2023-03-21T18:17:27.364" v="1071" actId="20577"/>
          <ac:spMkLst>
            <pc:docMk/>
            <pc:sldMk cId="485828137" sldId="263"/>
            <ac:spMk id="17" creationId="{EFA6AAD9-0CB8-383A-66FE-40688626079E}"/>
          </ac:spMkLst>
        </pc:spChg>
        <pc:spChg chg="mod">
          <ac:chgData name="Rebeka Bolarić" userId="S::rebeka.bolaric@skole.hr::c8de25b4-4c82-4da0-b1da-8c805d79d078" providerId="AD" clId="Web-{CEBA2BB0-91AC-D400-5E3A-C11EB2EE7D99}" dt="2023-03-21T18:17:19.082" v="1069" actId="20577"/>
          <ac:spMkLst>
            <pc:docMk/>
            <pc:sldMk cId="485828137" sldId="263"/>
            <ac:spMk id="20" creationId="{BBC50593-31B3-ADDC-4ECE-A6D6C0DC66C9}"/>
          </ac:spMkLst>
        </pc:spChg>
        <pc:spChg chg="mod">
          <ac:chgData name="Rebeka Bolarić" userId="S::rebeka.bolaric@skole.hr::c8de25b4-4c82-4da0-b1da-8c805d79d078" providerId="AD" clId="Web-{CEBA2BB0-91AC-D400-5E3A-C11EB2EE7D99}" dt="2023-03-21T18:17:39.208" v="1073" actId="20577"/>
          <ac:spMkLst>
            <pc:docMk/>
            <pc:sldMk cId="485828137" sldId="263"/>
            <ac:spMk id="21" creationId="{24794644-4D70-FBB0-B435-6E5803301782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8:15:37.533" v="1060" actId="20577"/>
        <pc:sldMkLst>
          <pc:docMk/>
          <pc:sldMk cId="1215698550" sldId="264"/>
        </pc:sldMkLst>
        <pc:spChg chg="mod">
          <ac:chgData name="Rebeka Bolarić" userId="S::rebeka.bolaric@skole.hr::c8de25b4-4c82-4da0-b1da-8c805d79d078" providerId="AD" clId="Web-{CEBA2BB0-91AC-D400-5E3A-C11EB2EE7D99}" dt="2023-03-21T17:21:50.775" v="248" actId="1076"/>
          <ac:spMkLst>
            <pc:docMk/>
            <pc:sldMk cId="1215698550" sldId="264"/>
            <ac:spMk id="3" creationId="{8898AC02-D59E-B3F7-1823-0B6C3426364C}"/>
          </ac:spMkLst>
        </pc:spChg>
        <pc:spChg chg="mod">
          <ac:chgData name="Rebeka Bolarić" userId="S::rebeka.bolaric@skole.hr::c8de25b4-4c82-4da0-b1da-8c805d79d078" providerId="AD" clId="Web-{CEBA2BB0-91AC-D400-5E3A-C11EB2EE7D99}" dt="2023-03-21T18:15:37.533" v="1060" actId="20577"/>
          <ac:spMkLst>
            <pc:docMk/>
            <pc:sldMk cId="1215698550" sldId="264"/>
            <ac:spMk id="9" creationId="{EA2615E6-9AD3-1C8A-D617-70CB21309CA6}"/>
          </ac:spMkLst>
        </pc:spChg>
        <pc:picChg chg="mod">
          <ac:chgData name="Rebeka Bolarić" userId="S::rebeka.bolaric@skole.hr::c8de25b4-4c82-4da0-b1da-8c805d79d078" providerId="AD" clId="Web-{CEBA2BB0-91AC-D400-5E3A-C11EB2EE7D99}" dt="2023-03-21T17:20:10.319" v="241" actId="14100"/>
          <ac:picMkLst>
            <pc:docMk/>
            <pc:sldMk cId="1215698550" sldId="264"/>
            <ac:picMk id="4" creationId="{46C13D03-8CAA-46D2-E4CF-034D185FCCF2}"/>
          </ac:picMkLst>
        </pc:picChg>
      </pc:sldChg>
      <pc:sldChg chg="modSp">
        <pc:chgData name="Rebeka Bolarić" userId="S::rebeka.bolaric@skole.hr::c8de25b4-4c82-4da0-b1da-8c805d79d078" providerId="AD" clId="Web-{CEBA2BB0-91AC-D400-5E3A-C11EB2EE7D99}" dt="2023-03-21T18:21:01.995" v="1115" actId="20577"/>
        <pc:sldMkLst>
          <pc:docMk/>
          <pc:sldMk cId="2529716735" sldId="265"/>
        </pc:sldMkLst>
        <pc:spChg chg="mod">
          <ac:chgData name="Rebeka Bolarić" userId="S::rebeka.bolaric@skole.hr::c8de25b4-4c82-4da0-b1da-8c805d79d078" providerId="AD" clId="Web-{CEBA2BB0-91AC-D400-5E3A-C11EB2EE7D99}" dt="2023-03-21T18:21:01.995" v="1115" actId="20577"/>
          <ac:spMkLst>
            <pc:docMk/>
            <pc:sldMk cId="2529716735" sldId="265"/>
            <ac:spMk id="8" creationId="{1E261750-BEFE-3834-F5A4-6796BEB2FB37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8:20:33.353" v="1110" actId="20577"/>
        <pc:sldMkLst>
          <pc:docMk/>
          <pc:sldMk cId="3535945272" sldId="266"/>
        </pc:sldMkLst>
        <pc:spChg chg="mod">
          <ac:chgData name="Rebeka Bolarić" userId="S::rebeka.bolaric@skole.hr::c8de25b4-4c82-4da0-b1da-8c805d79d078" providerId="AD" clId="Web-{CEBA2BB0-91AC-D400-5E3A-C11EB2EE7D99}" dt="2023-03-21T18:20:33.353" v="1110" actId="20577"/>
          <ac:spMkLst>
            <pc:docMk/>
            <pc:sldMk cId="3535945272" sldId="266"/>
            <ac:spMk id="5" creationId="{B0AB3DB6-CACE-9AAA-1B5D-CC6F6D619EA1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8:14:55.188" v="1051" actId="20577"/>
        <pc:sldMkLst>
          <pc:docMk/>
          <pc:sldMk cId="951090395" sldId="271"/>
        </pc:sldMkLst>
        <pc:spChg chg="mod">
          <ac:chgData name="Rebeka Bolarić" userId="S::rebeka.bolaric@skole.hr::c8de25b4-4c82-4da0-b1da-8c805d79d078" providerId="AD" clId="Web-{CEBA2BB0-91AC-D400-5E3A-C11EB2EE7D99}" dt="2023-03-21T18:14:55.188" v="1051" actId="20577"/>
          <ac:spMkLst>
            <pc:docMk/>
            <pc:sldMk cId="951090395" sldId="271"/>
            <ac:spMk id="3" creationId="{1CA7EA86-B3E8-B3E6-BE36-B424C2DEE041}"/>
          </ac:spMkLst>
        </pc:spChg>
        <pc:picChg chg="mod">
          <ac:chgData name="Rebeka Bolarić" userId="S::rebeka.bolaric@skole.hr::c8de25b4-4c82-4da0-b1da-8c805d79d078" providerId="AD" clId="Web-{CEBA2BB0-91AC-D400-5E3A-C11EB2EE7D99}" dt="2023-03-21T17:34:15.623" v="518" actId="14100"/>
          <ac:picMkLst>
            <pc:docMk/>
            <pc:sldMk cId="951090395" sldId="271"/>
            <ac:picMk id="5" creationId="{00EFB06A-9DB8-FC15-F0A9-F088864DB95D}"/>
          </ac:picMkLst>
        </pc:picChg>
      </pc:sldChg>
      <pc:sldChg chg="modSp">
        <pc:chgData name="Rebeka Bolarić" userId="S::rebeka.bolaric@skole.hr::c8de25b4-4c82-4da0-b1da-8c805d79d078" providerId="AD" clId="Web-{CEBA2BB0-91AC-D400-5E3A-C11EB2EE7D99}" dt="2023-03-21T18:20:10.290" v="1105" actId="20577"/>
        <pc:sldMkLst>
          <pc:docMk/>
          <pc:sldMk cId="3880256981" sldId="272"/>
        </pc:sldMkLst>
        <pc:spChg chg="mod">
          <ac:chgData name="Rebeka Bolarić" userId="S::rebeka.bolaric@skole.hr::c8de25b4-4c82-4da0-b1da-8c805d79d078" providerId="AD" clId="Web-{CEBA2BB0-91AC-D400-5E3A-C11EB2EE7D99}" dt="2023-03-21T18:20:10.290" v="1105" actId="20577"/>
          <ac:spMkLst>
            <pc:docMk/>
            <pc:sldMk cId="3880256981" sldId="272"/>
            <ac:spMk id="15" creationId="{E7C56860-8B9A-B371-F47F-536128E87FA4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7:58:35.803" v="866" actId="20577"/>
        <pc:sldMkLst>
          <pc:docMk/>
          <pc:sldMk cId="1240961886" sldId="273"/>
        </pc:sldMkLst>
        <pc:spChg chg="mod">
          <ac:chgData name="Rebeka Bolarić" userId="S::rebeka.bolaric@skole.hr::c8de25b4-4c82-4da0-b1da-8c805d79d078" providerId="AD" clId="Web-{CEBA2BB0-91AC-D400-5E3A-C11EB2EE7D99}" dt="2023-03-21T17:58:35.803" v="866" actId="20577"/>
          <ac:spMkLst>
            <pc:docMk/>
            <pc:sldMk cId="1240961886" sldId="273"/>
            <ac:spMk id="9" creationId="{54ED048F-23EB-C45E-C2FC-66E73AF01147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8:19:43.446" v="1101" actId="20577"/>
        <pc:sldMkLst>
          <pc:docMk/>
          <pc:sldMk cId="2169643994" sldId="274"/>
        </pc:sldMkLst>
        <pc:spChg chg="mod">
          <ac:chgData name="Rebeka Bolarić" userId="S::rebeka.bolaric@skole.hr::c8de25b4-4c82-4da0-b1da-8c805d79d078" providerId="AD" clId="Web-{CEBA2BB0-91AC-D400-5E3A-C11EB2EE7D99}" dt="2023-03-21T18:19:43.446" v="1101" actId="20577"/>
          <ac:spMkLst>
            <pc:docMk/>
            <pc:sldMk cId="2169643994" sldId="274"/>
            <ac:spMk id="16" creationId="{2EB2EE4C-7A51-1F19-BCA8-15A7B214D038}"/>
          </ac:spMkLst>
        </pc:spChg>
        <pc:spChg chg="mod">
          <ac:chgData name="Rebeka Bolarić" userId="S::rebeka.bolaric@skole.hr::c8de25b4-4c82-4da0-b1da-8c805d79d078" providerId="AD" clId="Web-{CEBA2BB0-91AC-D400-5E3A-C11EB2EE7D99}" dt="2023-03-21T18:13:45.124" v="1041" actId="20577"/>
          <ac:spMkLst>
            <pc:docMk/>
            <pc:sldMk cId="2169643994" sldId="274"/>
            <ac:spMk id="20" creationId="{BBC50593-31B3-ADDC-4ECE-A6D6C0DC66C9}"/>
          </ac:spMkLst>
        </pc:spChg>
      </pc:sldChg>
      <pc:sldChg chg="addSp delSp modSp">
        <pc:chgData name="Rebeka Bolarić" userId="S::rebeka.bolaric@skole.hr::c8de25b4-4c82-4da0-b1da-8c805d79d078" providerId="AD" clId="Web-{CEBA2BB0-91AC-D400-5E3A-C11EB2EE7D99}" dt="2023-03-21T17:59:39.523" v="910" actId="20577"/>
        <pc:sldMkLst>
          <pc:docMk/>
          <pc:sldMk cId="2845435691" sldId="275"/>
        </pc:sldMkLst>
        <pc:spChg chg="add del mod">
          <ac:chgData name="Rebeka Bolarić" userId="S::rebeka.bolaric@skole.hr::c8de25b4-4c82-4da0-b1da-8c805d79d078" providerId="AD" clId="Web-{CEBA2BB0-91AC-D400-5E3A-C11EB2EE7D99}" dt="2023-03-21T17:58:31.974" v="842"/>
          <ac:spMkLst>
            <pc:docMk/>
            <pc:sldMk cId="2845435691" sldId="275"/>
            <ac:spMk id="6" creationId="{FBB0039F-01E2-D09A-B323-F4F515943723}"/>
          </ac:spMkLst>
        </pc:spChg>
        <pc:spChg chg="add del mod">
          <ac:chgData name="Rebeka Bolarić" userId="S::rebeka.bolaric@skole.hr::c8de25b4-4c82-4da0-b1da-8c805d79d078" providerId="AD" clId="Web-{CEBA2BB0-91AC-D400-5E3A-C11EB2EE7D99}" dt="2023-03-21T17:59:39.523" v="910" actId="20577"/>
          <ac:spMkLst>
            <pc:docMk/>
            <pc:sldMk cId="2845435691" sldId="275"/>
            <ac:spMk id="9" creationId="{7294930E-5469-1CFA-C19D-FFADCD12BF91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8:19:24.820" v="1099" actId="1076"/>
        <pc:sldMkLst>
          <pc:docMk/>
          <pc:sldMk cId="1241041887" sldId="276"/>
        </pc:sldMkLst>
        <pc:spChg chg="mod">
          <ac:chgData name="Rebeka Bolarić" userId="S::rebeka.bolaric@skole.hr::c8de25b4-4c82-4da0-b1da-8c805d79d078" providerId="AD" clId="Web-{CEBA2BB0-91AC-D400-5E3A-C11EB2EE7D99}" dt="2023-03-21T18:19:24.820" v="1099" actId="1076"/>
          <ac:spMkLst>
            <pc:docMk/>
            <pc:sldMk cId="1241041887" sldId="276"/>
            <ac:spMk id="17" creationId="{EFA6AAD9-0CB8-383A-66FE-40688626079E}"/>
          </ac:spMkLst>
        </pc:spChg>
        <pc:spChg chg="mod">
          <ac:chgData name="Rebeka Bolarić" userId="S::rebeka.bolaric@skole.hr::c8de25b4-4c82-4da0-b1da-8c805d79d078" providerId="AD" clId="Web-{CEBA2BB0-91AC-D400-5E3A-C11EB2EE7D99}" dt="2023-03-21T18:12:38.137" v="1012" actId="1076"/>
          <ac:spMkLst>
            <pc:docMk/>
            <pc:sldMk cId="1241041887" sldId="276"/>
            <ac:spMk id="20" creationId="{BBC50593-31B3-ADDC-4ECE-A6D6C0DC66C9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8:11:37.214" v="997" actId="20577"/>
        <pc:sldMkLst>
          <pc:docMk/>
          <pc:sldMk cId="2290779547" sldId="277"/>
        </pc:sldMkLst>
        <pc:spChg chg="mod">
          <ac:chgData name="Rebeka Bolarić" userId="S::rebeka.bolaric@skole.hr::c8de25b4-4c82-4da0-b1da-8c805d79d078" providerId="AD" clId="Web-{CEBA2BB0-91AC-D400-5E3A-C11EB2EE7D99}" dt="2023-03-21T18:11:37.214" v="997" actId="20577"/>
          <ac:spMkLst>
            <pc:docMk/>
            <pc:sldMk cId="2290779547" sldId="277"/>
            <ac:spMk id="3" creationId="{F10D7C31-22AF-B819-D32E-5811B9ACF43B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8:18:26.366" v="1083" actId="20577"/>
        <pc:sldMkLst>
          <pc:docMk/>
          <pc:sldMk cId="385132896" sldId="278"/>
        </pc:sldMkLst>
        <pc:spChg chg="mod">
          <ac:chgData name="Rebeka Bolarić" userId="S::rebeka.bolaric@skole.hr::c8de25b4-4c82-4da0-b1da-8c805d79d078" providerId="AD" clId="Web-{CEBA2BB0-91AC-D400-5E3A-C11EB2EE7D99}" dt="2023-03-21T18:18:26.366" v="1083" actId="20577"/>
          <ac:spMkLst>
            <pc:docMk/>
            <pc:sldMk cId="385132896" sldId="278"/>
            <ac:spMk id="20" creationId="{BBC50593-31B3-ADDC-4ECE-A6D6C0DC66C9}"/>
          </ac:spMkLst>
        </pc:spChg>
      </pc:sldChg>
      <pc:sldChg chg="addSp modSp">
        <pc:chgData name="Rebeka Bolarić" userId="S::rebeka.bolaric@skole.hr::c8de25b4-4c82-4da0-b1da-8c805d79d078" providerId="AD" clId="Web-{CEBA2BB0-91AC-D400-5E3A-C11EB2EE7D99}" dt="2023-03-21T18:28:08.319" v="1137" actId="1076"/>
        <pc:sldMkLst>
          <pc:docMk/>
          <pc:sldMk cId="2995729197" sldId="279"/>
        </pc:sldMkLst>
        <pc:spChg chg="mod">
          <ac:chgData name="Rebeka Bolarić" userId="S::rebeka.bolaric@skole.hr::c8de25b4-4c82-4da0-b1da-8c805d79d078" providerId="AD" clId="Web-{CEBA2BB0-91AC-D400-5E3A-C11EB2EE7D99}" dt="2023-03-21T18:10:56.307" v="990" actId="20577"/>
          <ac:spMkLst>
            <pc:docMk/>
            <pc:sldMk cId="2995729197" sldId="279"/>
            <ac:spMk id="2" creationId="{F8AE9BDD-A71C-3C51-218E-93B1FC260F31}"/>
          </ac:spMkLst>
        </pc:spChg>
        <pc:spChg chg="add mod">
          <ac:chgData name="Rebeka Bolarić" userId="S::rebeka.bolaric@skole.hr::c8de25b4-4c82-4da0-b1da-8c805d79d078" providerId="AD" clId="Web-{CEBA2BB0-91AC-D400-5E3A-C11EB2EE7D99}" dt="2023-03-21T18:27:27.083" v="1126" actId="1076"/>
          <ac:spMkLst>
            <pc:docMk/>
            <pc:sldMk cId="2995729197" sldId="279"/>
            <ac:spMk id="3" creationId="{D75F3F25-A07E-C460-F36E-0A5292DAEF43}"/>
          </ac:spMkLst>
        </pc:spChg>
        <pc:spChg chg="mod">
          <ac:chgData name="Rebeka Bolarić" userId="S::rebeka.bolaric@skole.hr::c8de25b4-4c82-4da0-b1da-8c805d79d078" providerId="AD" clId="Web-{CEBA2BB0-91AC-D400-5E3A-C11EB2EE7D99}" dt="2023-03-21T18:27:50.131" v="1133" actId="1076"/>
          <ac:spMkLst>
            <pc:docMk/>
            <pc:sldMk cId="2995729197" sldId="279"/>
            <ac:spMk id="8" creationId="{31E7FADA-B5FC-6F68-D6B5-3FCA0272ED43}"/>
          </ac:spMkLst>
        </pc:spChg>
        <pc:spChg chg="mod">
          <ac:chgData name="Rebeka Bolarić" userId="S::rebeka.bolaric@skole.hr::c8de25b4-4c82-4da0-b1da-8c805d79d078" providerId="AD" clId="Web-{CEBA2BB0-91AC-D400-5E3A-C11EB2EE7D99}" dt="2023-03-21T18:28:08.319" v="1137" actId="1076"/>
          <ac:spMkLst>
            <pc:docMk/>
            <pc:sldMk cId="2995729197" sldId="279"/>
            <ac:spMk id="9" creationId="{80589F1A-A930-37F7-0127-18E13381CA00}"/>
          </ac:spMkLst>
        </pc:spChg>
      </pc:sldChg>
      <pc:sldChg chg="modSp">
        <pc:chgData name="Rebeka Bolarić" userId="S::rebeka.bolaric@skole.hr::c8de25b4-4c82-4da0-b1da-8c805d79d078" providerId="AD" clId="Web-{CEBA2BB0-91AC-D400-5E3A-C11EB2EE7D99}" dt="2023-03-21T18:16:42.566" v="1062" actId="20577"/>
        <pc:sldMkLst>
          <pc:docMk/>
          <pc:sldMk cId="3555767191" sldId="280"/>
        </pc:sldMkLst>
        <pc:spChg chg="mod">
          <ac:chgData name="Rebeka Bolarić" userId="S::rebeka.bolaric@skole.hr::c8de25b4-4c82-4da0-b1da-8c805d79d078" providerId="AD" clId="Web-{CEBA2BB0-91AC-D400-5E3A-C11EB2EE7D99}" dt="2023-03-21T18:16:34.488" v="1061" actId="20577"/>
          <ac:spMkLst>
            <pc:docMk/>
            <pc:sldMk cId="3555767191" sldId="280"/>
            <ac:spMk id="2" creationId="{45B8B3D9-324B-15F2-772F-D2B47AB1A3F7}"/>
          </ac:spMkLst>
        </pc:spChg>
        <pc:spChg chg="mod">
          <ac:chgData name="Rebeka Bolarić" userId="S::rebeka.bolaric@skole.hr::c8de25b4-4c82-4da0-b1da-8c805d79d078" providerId="AD" clId="Web-{CEBA2BB0-91AC-D400-5E3A-C11EB2EE7D99}" dt="2023-03-21T18:16:42.566" v="1062" actId="20577"/>
          <ac:spMkLst>
            <pc:docMk/>
            <pc:sldMk cId="3555767191" sldId="280"/>
            <ac:spMk id="8" creationId="{6A5DEF7C-56AB-590F-466E-8EFAD5546AB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11:07:41.9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603 6355 16383 0 0,'8'-8'0'0'0,"2"-9"0"0"0,15-11 0 0 0,11-7 0 0 0,7-6 0 0 0,3 4 0 0 0,-5 1 0 0 0,-2-1 0 0 0,7 5 0 0 0,-4-7 0 0 0,-2-4 0 0 0,1 5 0 0 0,0-6 0 0 0,2 3 0 0 0,-8 3 0 0 0,-1 6 0 0 0,-7 2 0 0 0,8-2 0 0 0,5 5 0 0 0,-4-2 0 0 0,-8-2 0 0 0,-1 3 0 0 0,2-1 0 0 0,-4-3 0 0 0,2 4 0 0 0,-4-1 0 0 0,2 4 0 0 0,-3-1 0 0 0,2-4 0 0 0,4-4 0 0 0,-1-4 0 0 0,1 4 0 0 0,4 8 0 0 0,4-7 0 0 0,-4-5 0 0 0,0-12 0 0 0,3-20 0 0 0,2-6 0 0 0,3 2 0 0 0,-5 6 0 0 0,-1 8 0 0 0,-7 5 0 0 0,1 5 0 0 0,-6-5 0 0 0,2 8 0 0 0,-3 4 0 0 0,2 1 0 0 0,5-7 0 0 0,-2-4 0 0 0,2 1 0 0 0,4-7 0 0 0,-4-1 0 0 0,-6-5 0 0 0,1 0 0 0 0,-4 4 0 0 0,3 4 0 0 0,-3 5 0 0 0,4 3 0 0 0,-3 3 0 0 0,-4-7 0 0 0,2-2 0 0 0,6 1 0 0 0,-1 2 0 0 0,-4 2 0 0 0,2 2 0 0 0,-3 2 0 0 0,-4 0 0 0 0,3 1 0 0 0,-1-7 0 0 0,4-11 0 0 0,7-1 0 0 0,-2-6 0 0 0,-5 2 0 0 0,-6-4 0 0 0,-5 4 0 0 0,-4 5 0 0 0,-3 6 0 0 0,-2 5 0 0 0,-1 3 0 0 0,0 3 0 0 0,0-6 0 0 0,0-2 0 0 0,0 0 0 0 0,1 2 0 0 0,7 3 0 0 0,4 1 0 0 0,-2 9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11:07:41.9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10326 2392 16383 0 0,'7'0'0'0'0,"11"0"0"0"0,10 0 0 0 0,7 0 0 0 0,6 0 0 0 0,-4 7 0 0 0,-1 4 0 0 0,1-2 0 0 0,2-1 0 0 0,3-2 0 0 0,0-3 0 0 0,-5 7 0 0 0,-3 1 0 0 0,2-2 0 0 0,1-1 0 0 0,3-3 0 0 0,2-2 0 0 0,1-1 0 0 0,2 6 0 0 0,0 2 0 0 0,0 7 0 0 0,1 0 0 0 0,-1 6 0 0 0,1-2 0 0 0,-9 3 0 0 0,-2-1 0 0 0,-7 1 0 0 0,-8 6 0 0 0,-1-3 0 0 0,-3 1 0 0 0,-4 5 0 0 0,4-5 0 0 0,-2 2 0 0 0,-2 3 0 0 0,4-5 0 0 0,-1 2 0 0 0,-3 2 0 0 0,-3 4 0 0 0,-11-4 0 0 0,-13-7 0 0 0,-11-9 0 0 0,-10-6 0 0 0,-5-6 0 0 0,4-3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11:07:41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11814 3568 16383 0 0,'-23'0'0'0'0,"-23"0"0"0"0,-26 0 0 0 0,-25 0 0 0 0,-2-8 0 0 0,-1-2 0 0 0,2-7 0 0 0,10-1 0 0 0,12 3 0 0 0,11 3 0 0 0,10-3 0 0 0,6-7 0 0 0,3 0 0 0 0,10-3 0 0 0,4 2 0 0 0,-1 5 0 0 0,-2-2 0 0 0,-4 2 0 0 0,-1-3 0 0 0,-3 2 0 0 0,7-4 0 0 0,1 2 0 0 0,7-2 0 0 0,0 2 0 0 0,6-3 0 0 0,-2-5 0 0 0,3-6 0 0 0,6-3 0 0 0,-3 3 0 0 0,2 1 0 0 0,3-1 0 0 0,-3 4 0 0 0,1 1 0 0 0,3-3 0 0 0,-4-3 0 0 0,-8 5 0 0 0,2-1 0 0 0,3-2 0 0 0,6-3 0 0 0,-4 5 0 0 0,3 0 0 0 0,-6 5 0 0 0,2 1 0 0 0,4-5 0 0 0,3-3 0 0 0,-3 4 0 0 0,-7 6 0 0 0,0 8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11:07:41.9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10015 2589 16383 0 0,'0'8'0'0'0,"0"10"0"0"0,0 9 0 0 0,8 1 0 0 0,2 3 0 0 0,8 4 0 0 0,7 3 0 0 0,1 3 0 0 0,2 3 0 0 0,-2 1 0 0 0,-7 0 0 0 0,2-7 0 0 0,5 6 0 0 0,5 10 0 0 0,6 3 0 0 0,3-7 0 0 0,-4-5 0 0 0,-9-3 0 0 0,-1-8 0 0 0,2-2 0 0 0,-2 1 0 0 0,0 3 0 0 0,-3 10 0 0 0,2-3 0 0 0,-3 0 0 0 0,-6-1 0 0 0,2-7 0 0 0,-1-1 0 0 0,11-8 0 0 0,1 1 0 0 0,-5 2 0 0 0,-6 5 0 0 0,2-4 0 0 0,-3 1 0 0 0,3-6 0 0 0,-1 2 0 0 0,3-4 0 0 0,-2 1 0 0 0,4-3 0 0 0,5-5 0 0 0,5 2 0 0 0,-3 6 0 0 0,1-1 0 0 0,2-5 0 0 0,-4 3 0 0 0,1-3 0 0 0,2-4 0 0 0,-5 3 0 0 0,2-1 0 0 0,2-4 0 0 0,4-3 0 0 0,3-4 0 0 0,3-2 0 0 0,2-2 0 0 0,1 6 0 0 0,0 3 0 0 0,1-1 0 0 0,-8 6 0 0 0,-2 0 0 0 0,-1-2 0 0 0,3-4 0 0 0,1-3 0 0 0,3-2 0 0 0,-6 5 0 0 0,-2 2 0 0 0,1-2 0 0 0,3-2 0 0 0,1-2 0 0 0,3-2 0 0 0,2-2 0 0 0,-7 7 0 0 0,-2 2 0 0 0,1 0 0 0 0,1-3 0 0 0,3-2 0 0 0,2-2 0 0 0,1-1 0 0 0,2-1 0 0 0,-8-1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11:07:41.9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9917 2505 16383 0 0,'0'7'0'0'0,"0"11"0"0"0,0 10 0 0 0,0 7 0 0 0,0 14 0 0 0,0 5 0 0 0,7 2 0 0 0,3-1 0 0 0,0 5 0 0 0,6-7 0 0 0,-1 2 0 0 0,-1 0 0 0 0,3 6 0 0 0,-1 0 0 0 0,-2-3 0 0 0,-5 4 0 0 0,-3 7 0 0 0,12 0 0 0 0,4-5 0 0 0,-3-5 0 0 0,4-6 0 0 0,-3-3 0 0 0,4-3 0 0 0,5-2 0 0 0,-3-1 0 0 0,3 8 0 0 0,3-5 0 0 0,-3-4 0 0 0,-7 0 0 0 0,0-1 0 0 0,-3 1 0 0 0,3 0 0 0 0,5-6 0 0 0,-2-3 0 0 0,-5 1 0 0 0,1-6 0 0 0,6 1 0 0 0,-3 1 0 0 0,-5 5 0 0 0,2-5 0 0 0,-3 1 0 0 0,4-6 0 0 0,-3 1 0 0 0,-3 3 0 0 0,2-4 0 0 0,6 3 0 0 0,-1 2 0 0 0,3-3 0 0 0,5 2 0 0 0,12 2 0 0 0,7 4 0 0 0,-5 4 0 0 0,-3-6 0 0 0,0 0 0 0 0,-1-6 0 0 0,-6-1 0 0 0,-2 4 0 0 0,1-4 0 0 0,2-7 0 0 0,-4 1 0 0 0,-1 5 0 0 0,3-2 0 0 0,3-5 0 0 0,-5 1 0 0 0,-1-2 0 0 0,3-4 0 0 0,3-5 0 0 0,3-4 0 0 0,2-2 0 0 0,2-2 0 0 0,1-2 0 0 0,0 1 0 0 0,1-1 0 0 0,0 0 0 0 0,-1 0 0 0 0,0 1 0 0 0,1 0 0 0 0,-1 0 0 0 0,0 0 0 0 0,0 0 0 0 0,0 0 0 0 0,0 0 0 0 0,0 0 0 0 0,0 0 0 0 0,-8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11:07:41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10269 9694 16383 0 0,'8'-8'0'0'0,"10"-2"0"0"0,9 0 0 0 0,9 3 0 0 0,-3-7 0 0 0,-6-7 0 0 0,-1-1 0 0 0,3-4 0 0 0,5 3 0 0 0,4 4 0 0 0,-5-1 0 0 0,0 2 0 0 0,2-3 0 0 0,3 2 0 0 0,-6-4 0 0 0,-7-5 0 0 0,-9-6 0 0 0,1 3 0 0 0,-2-1 0 0 0,3 5 0 0 0,0 0 0 0 0,-5-4 0 0 0,5 4 0 0 0,-2-2 0 0 0,-3-3 0 0 0,3-3 0 0 0,0-5 0 0 0,4-2 0 0 0,-1-2 0 0 0,4 7 0 0 0,-2-6 0 0 0,-4-4 0 0 0,-6 0 0 0 0,3 6 0 0 0,0 4 0 0 0,5 8 0 0 0,-2 0 0 0 0,6 6 0 0 0,-3 0 0 0 0,-4-5 0 0 0,-4-5 0 0 0,2-5 0 0 0,0-3 0 0 0,5 5 0 0 0,-2 1 0 0 0,6 7 0 0 0,-3 0 0 0 0,4 5 0 0 0,-2-1 0 0 0,-6-5 0 0 0,-4-4 0 0 0,2 3 0 0 0,0-1 0 0 0,-4-3 0 0 0,6 4 0 0 0,-1 0 0 0 0,-3-3 0 0 0,4-3 0 0 0,7 4 0 0 0,0 1 0 0 0,4 4 0 0 0,-4 0 0 0 0,-4-3 0 0 0,-7-5 0 0 0,3 5 0 0 0,-1-1 0 0 0,-3-3 0 0 0,-3 4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11:07:41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2630 9832 16383 0 0,'-7'0'0'0'0,"-11"0"0"0"0,-2-7 0 0 0,-5-3 0 0 0,1-8 0 0 0,-2-8 0 0 0,-5-7 0 0 0,-5-5 0 0 0,-3 2 0 0 0,4 1 0 0 0,8-1 0 0 0,2 5 0 0 0,-4 0 0 0 0,4-2 0 0 0,6-3 0 0 0,-1-4 0 0 0,-5-1 0 0 0,1-3 0 0 0,-2-1 0 0 0,-5 7 0 0 0,3 3 0 0 0,-1-1 0 0 0,-4-2 0 0 0,4-2 0 0 0,0 6 0 0 0,-4-7 0 0 0,-3 4 0 0 0,4 1 0 0 0,0-2 0 0 0,-2-2 0 0 0,-4-2 0 0 0,6-1 0 0 0,0 7 0 0 0,6 1 0 0 0,6 0 0 0 0,0 5 0 0 0,-4 0 0 0 0,1-2 0 0 0,-2-3 0 0 0,2-4 0 0 0,-2 5 0 0 0,-5 0 0 0 0,3-1 0 0 0,-1 5 0 0 0,3 0 0 0 0,-1-2 0 0 0,-4 4 0 0 0,3-1 0 0 0,-1 4 0 0 0,-4-1 0 0 0,-4-3 0 0 0,-4-5 0 0 0,-2 3 0 0 0,6 0 0 0 0,-7-3 0 0 0,-3-3 0 0 0,6-4 0 0 0,2 7 0 0 0,0 7 0 0 0,6 2 0 0 0,2-3 0 0 0,-3 4 0 0 0,5-3 0 0 0,7-3 0 0 0,-1 3 0 0 0,-3 5 0 0 0,-7 8 0 0 0,-4 5 0 0 0,-4 5 0 0 0,4-5 0 0 0,9-8 0 0 0,1-10 0 0 0,6 8 0 0 0,5 8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11:07:41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10086 2434 16383 0 0,'8'8'0'0'0,"2"10"0"0"0,7 2 0 0 0,9 5 0 0 0,7 6 0 0 0,6 6 0 0 0,4 3 0 0 0,2-4 0 0 0,9-1 0 0 0,10 1 0 0 0,-5 3 0 0 0,-5-6 0 0 0,-13-1 0 0 0,4-6 0 0 0,0 1 0 0 0,9 3 0 0 0,2 4 0 0 0,0 4 0 0 0,-10 3 0 0 0,-5-5 0 0 0,-2-9 0 0 0,0-9 0 0 0,-6 0 0 0 0,-2-3 0 0 0,-5 4 0 0 0,0-2 0 0 0,3-3 0 0 0,-3 3 0 0 0,1-1 0 0 0,-3 4 0 0 0,2 0 0 0 0,3-5 0 0 0,6-5 0 0 0,3-3 0 0 0,-4 4 0 0 0,-8 8 0 0 0,-1 1 0 0 0,4-3 0 0 0,3-5 0 0 0,5 4 0 0 0,3-1 0 0 0,-4 5 0 0 0,-2-2 0 0 0,2-3 0 0 0,2 3 0 0 0,2-1 0 0 0,2-4 0 0 0,2-4 0 0 0,-7 4 0 0 0,-2 0 0 0 0,1-2 0 0 0,2-3 0 0 0,2-3 0 0 0,1-3 0 0 0,3 0 0 0 0,0-2 0 0 0,1-1 0 0 0,1 1 0 0 0,-1-1 0 0 0,1 1 0 0 0,-1-1 0 0 0,0 1 0 0 0,0 0 0 0 0,1 0 0 0 0,-9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11:07:41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12114 4142 16383 0 0,'-8'0'0'0'0,"-17"0"0"0"0,-13 0 0 0 0,-15 0 0 0 0,-13 0 0 0 0,-4 0 0 0 0,2 0 0 0 0,6 0 0 0 0,5 0 0 0 0,5 0 0 0 0,4-7 0 0 0,-6-3 0 0 0,-1-8 0 0 0,1 0 0 0 0,3 3 0 0 0,1-4 0 0 0,-5 1 0 0 0,-2-3 0 0 0,2 1 0 0 0,2 4 0 0 0,3 5 0 0 0,2-3 0 0 0,1 1 0 0 0,2 2 0 0 0,8-5 0 0 0,2 1 0 0 0,-7 3 0 0 0,3-5 0 0 0,0-6 0 0 0,-1 0 0 0 0,7-3 0 0 0,1-6 0 0 0,-1 4 0 0 0,4-2 0 0 0,0-3 0 0 0,5-4 0 0 0,-2 5 0 0 0,-3 7 0 0 0,3 1 0 0 0,-2-4 0 0 0,-4 4 0 0 0,4-3 0 0 0,6-3 0 0 0,0-6 0 0 0,-5 5 0 0 0,3-1 0 0 0,5-2 0 0 0,-1 4 0 0 0,2 0 0 0 0,4-3 0 0 0,5-3 0 0 0,-4 4 0 0 0,0 0 0 0 0,3-2 0 0 0,2-3 0 0 0,-4-3 0 0 0,-1-2 0 0 0,2-9 0 0 0,3-4 0 0 0,3-1 0 0 0,2 3 0 0 0,2 2 0 0 0,1 2 0 0 0,0 2 0 0 0,0 1 0 0 0,-7 8 0 0 0,-2 11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11:07:41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1595 2350 16383 0 0,'0'7'0'0'0,"0"11"0"0"0,0 10 0 0 0,0 7 0 0 0,0 6 0 0 0,0 3 0 0 0,-7-5 0 0 0,-3-2 0 0 0,-8 0 0 0 0,0 2 0 0 0,3 1 0 0 0,4 3 0 0 0,-4-7 0 0 0,0 6 0 0 0,-4-4 0 0 0,1-1 0 0 0,3 1 0 0 0,-3 1 0 0 0,-7 3 0 0 0,2 8 0 0 0,-4 4 0 0 0,-4 1 0 0 0,2-2 0 0 0,7-2 0 0 0,7-2 0 0 0,-1-2 0 0 0,1-1 0 0 0,-4-1 0 0 0,1 0 0 0 0,4-1 0 0 0,-4 1 0 0 0,2 0 0 0 0,-5-8 0 0 0,2-3 0 0 0,-4 2 0 0 0,-5-7 0 0 0,1 0 0 0 0,-1-4 0 0 0,3 0 0 0 0,6 4 0 0 0,7 5 0 0 0,-3-4 0 0 0,-6-7 0 0 0,0 1 0 0 0,4 4 0 0 0,5 4 0 0 0,4 5 0 0 0,-4 3 0 0 0,-8-4 0 0 0,0-1 0 0 0,3 0 0 0 0,-3-4 0 0 0,-6-9 0 0 0,2 1 0 0 0,4 3 0 0 0,-1-2 0 0 0,2 2 0 0 0,-3-3 0 0 0,-5-6 0 0 0,-6-6 0 0 0,2-4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11:07:41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575 4944 16383 0 0,'8'0'0'0'0,"10"0"0"0"0,9 0 0 0 0,8-8 0 0 0,6-9 0 0 0,4-3 0 0 0,1 2 0 0 0,1 5 0 0 0,-8-4 0 0 0,-10-6 0 0 0,-2-7 0 0 0,1 1 0 0 0,-4-1 0 0 0,-5-4 0 0 0,0-4 0 0 0,6-2 0 0 0,6 4 0 0 0,-2 2 0 0 0,-7-1 0 0 0,2 4 0 0 0,3 1 0 0 0,-2-2 0 0 0,2 4 0 0 0,-4-1 0 0 0,3-3 0 0 0,-4-4 0 0 0,2-3 0 0 0,5 4 0 0 0,-3 2 0 0 0,-5-2 0 0 0,-7-3 0 0 0,2 5 0 0 0,-1 1 0 0 0,-4-2 0 0 0,4 5 0 0 0,0-1 0 0 0,-3-2 0 0 0,-4-4 0 0 0,5-3 0 0 0,8 5 0 0 0,0 0 0 0 0,-3-1 0 0 0,-5-3 0 0 0,-5-2 0 0 0,-3-2 0 0 0,4 6 0 0 0,2-6 0 0 0,-2-4 0 0 0,-2-1 0 0 0,-2-1 0 0 0,-3 0 0 0 0,0 1 0 0 0,-2 1 0 0 0,0 0 0 0 0,-1 1 0 0 0,9 7 0 0 0,1 3 0 0 0,1 0 0 0 0,-3-2 0 0 0,-1-2 0 0 0,-3-3 0 0 0,-1-1 0 0 0,-1-1 0 0 0,-1-1 0 0 0,0-1 0 0 0,-1 1 0 0 0,1-1 0 0 0,-1 1 0 0 0,1 0 0 0 0,0 0 0 0 0,0-1 0 0 0,0 1 0 0 0,0 0 0 0 0,0 0 0 0 0,0 8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11:07:41.9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2074 2364 16383 0 0,'0'7'0'0'0,"0"11"0"0"0,0 10 0 0 0,0 7 0 0 0,0 6 0 0 0,0 3 0 0 0,-7 3 0 0 0,-4 0 0 0 0,2 0 0 0 0,1-1 0 0 0,-5 1 0 0 0,-1-2 0 0 0,-5 1 0 0 0,0-1 0 0 0,4 0 0 0 0,-4-8 0 0 0,2-2 0 0 0,3 0 0 0 0,-3 10 0 0 0,-6-3 0 0 0,0-1 0 0 0,5 1 0 0 0,4 0 0 0 0,-2 1 0 0 0,2 0 0 0 0,-6-6 0 0 0,2-2 0 0 0,4 0 0 0 0,-4 2 0 0 0,1 3 0 0 0,4 2 0 0 0,-4-7 0 0 0,1-1 0 0 0,4 2 0 0 0,3 1 0 0 0,-4-4 0 0 0,0-2 0 0 0,-6-4 0 0 0,1-1 0 0 0,4 4 0 0 0,3 4 0 0 0,-3 4 0 0 0,0 4 0 0 0,-5-7 0 0 0,1 0 0 0 0,-4-7 0 0 0,1 0 0 0 0,5 3 0 0 0,-4 3 0 0 0,3 4 0 0 0,-4 3 0 0 0,2 3 0 0 0,4 8 0 0 0,-3 4 0 0 0,1-1 0 0 0,-4 6 0 0 0,2 1 0 0 0,4-3 0 0 0,5-4 0 0 0,-5-4 0 0 0,2-2 0 0 0,-6-10 0 0 0,1-4 0 0 0,-4 0 0 0 0,2 1 0 0 0,3 3 0 0 0,6 2 0 0 0,4 2 0 0 0,3 1 0 0 0,3 0 0 0 0,1 2 0 0 0,-7-1 0 0 0,-2 8 0 0 0,-7-5 0 0 0,-2-3 0 0 0,-4-2 0 0 0,1 0 0 0 0,-4 0 0 0 0,3 1 0 0 0,5 0 0 0 0,-3-8 0 0 0,3-1 0 0 0,-4-8 0 0 0,2 0 0 0 0,4 3 0 0 0,5 4 0 0 0,4 4 0 0 0,-5-5 0 0 0,-1 0 0 0 0,3 2 0 0 0,-6-5 0 0 0,0 0 0 0 0,-5-5 0 0 0,1-7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99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4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96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1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70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6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0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7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74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72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4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5.xm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image" Target="../media/image13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19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image" Target="../media/image15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ustomXml" Target="../ink/ink4.xml"/><Relationship Id="rId24" Type="http://schemas.openxmlformats.org/officeDocument/2006/relationships/image" Target="../media/image2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7.png"/><Relationship Id="rId10" Type="http://schemas.openxmlformats.org/officeDocument/2006/relationships/image" Target="../media/image18.png"/><Relationship Id="rId19" Type="http://schemas.openxmlformats.org/officeDocument/2006/relationships/customXml" Target="../ink/ink8.xml"/><Relationship Id="rId4" Type="http://schemas.openxmlformats.org/officeDocument/2006/relationships/image" Target="../media/image12.jpeg"/><Relationship Id="rId9" Type="http://schemas.openxmlformats.org/officeDocument/2006/relationships/customXml" Target="../ink/ink3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ground, outdoor, building, standing&#10;&#10;Description automatically generated">
            <a:extLst>
              <a:ext uri="{FF2B5EF4-FFF2-40B4-BE49-F238E27FC236}">
                <a16:creationId xmlns:a16="http://schemas.microsoft.com/office/drawing/2014/main" id="{940E96AC-C10C-05F0-C254-0458D68C5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4750"/>
          <a:stretch/>
        </p:blipFill>
        <p:spPr>
          <a:xfrm>
            <a:off x="20" y="-3"/>
            <a:ext cx="12188762" cy="6858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4F7A1E7-A7FF-EBD2-3E19-7E11192BD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11" r="18011"/>
          <a:stretch/>
        </p:blipFill>
        <p:spPr>
          <a:xfrm>
            <a:off x="4406845" y="6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3FEDCCB-DCB9-5BA4-EF2A-92BF044408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978"/>
          <a:stretch/>
        </p:blipFill>
        <p:spPr>
          <a:xfrm>
            <a:off x="20" y="277469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0706619-CAC5-0704-74F4-04BAA7F830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6657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2739" y="4224938"/>
            <a:ext cx="6801056" cy="1459355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Jean-Michel </a:t>
            </a:r>
            <a:r>
              <a:rPr lang="en-US" sz="4800" err="1">
                <a:cs typeface="Calibri Light"/>
              </a:rPr>
              <a:t>Nicolier</a:t>
            </a:r>
            <a:endParaRPr lang="en-US" sz="48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2739" y="5724112"/>
            <a:ext cx="6801056" cy="6467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>
                <a:cs typeface="Calibri"/>
              </a:rPr>
              <a:t>"</a:t>
            </a:r>
            <a:r>
              <a:rPr lang="en-US" sz="3200" err="1">
                <a:cs typeface="Calibri"/>
              </a:rPr>
              <a:t>Francuz</a:t>
            </a:r>
            <a:r>
              <a:rPr lang="en-US" sz="3200">
                <a:cs typeface="Calibri"/>
              </a:rPr>
              <a:t>"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676153"/>
            <a:ext cx="3592283" cy="273132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F336B-B9AE-C5C6-505F-0C10BDD34EF3}"/>
              </a:ext>
            </a:extLst>
          </p:cNvPr>
          <p:cNvSpPr/>
          <p:nvPr/>
        </p:nvSpPr>
        <p:spPr>
          <a:xfrm>
            <a:off x="-1572245" y="2231570"/>
            <a:ext cx="2612571" cy="1652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89F69B-AFE0-775B-8194-04F8896B019E}"/>
              </a:ext>
            </a:extLst>
          </p:cNvPr>
          <p:cNvSpPr/>
          <p:nvPr/>
        </p:nvSpPr>
        <p:spPr>
          <a:xfrm>
            <a:off x="10357509" y="2123951"/>
            <a:ext cx="2751116" cy="185057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-94014" y="386566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3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B7184EB6-A3D3-D3F2-B152-B233906AB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56" y="2211772"/>
            <a:ext cx="2367148" cy="1820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A7A7D68-4766-2A8C-515B-0DE39489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795" y="2346579"/>
            <a:ext cx="1911927" cy="1383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B772282-A64B-110F-9143-8C4BCEFD1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337" y="1718917"/>
            <a:ext cx="3445822" cy="256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2D14E63-DC42-D8A7-40B7-D44D9391B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932" y="2259907"/>
            <a:ext cx="2673928" cy="1704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FC246D0B-DE78-A359-F868-F17258ED9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348" y="2225543"/>
            <a:ext cx="2753096" cy="164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A7584-368B-5378-24CE-1E2DD9EACB4C}"/>
              </a:ext>
            </a:extLst>
          </p:cNvPr>
          <p:cNvSpPr txBox="1"/>
          <p:nvPr/>
        </p:nvSpPr>
        <p:spPr>
          <a:xfrm>
            <a:off x="-238745" y="3858243"/>
            <a:ext cx="1526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cs typeface="Calibri"/>
              </a:rPr>
              <a:t>Životopis</a:t>
            </a:r>
            <a:endParaRPr lang="en-US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6A6CF-44B5-D7E4-5463-BDB050450946}"/>
              </a:ext>
            </a:extLst>
          </p:cNvPr>
          <p:cNvSpPr txBox="1"/>
          <p:nvPr/>
        </p:nvSpPr>
        <p:spPr>
          <a:xfrm>
            <a:off x="1493074" y="4092038"/>
            <a:ext cx="2388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Dolazak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Hrvatsku</a:t>
            </a:r>
            <a:endParaRPr lang="en-US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6860-8B9A-B371-F47F-536128E87FA4}"/>
              </a:ext>
            </a:extLst>
          </p:cNvPr>
          <p:cNvSpPr txBox="1"/>
          <p:nvPr/>
        </p:nvSpPr>
        <p:spPr>
          <a:xfrm>
            <a:off x="4617768" y="4466853"/>
            <a:ext cx="24492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cs typeface="Calibri"/>
              </a:rPr>
              <a:t>Domovinski</a:t>
            </a:r>
            <a:r>
              <a:rPr lang="en-US" sz="2400">
                <a:cs typeface="Calibri"/>
              </a:rPr>
              <a:t> rat</a:t>
            </a:r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2EE4C-7A51-1F19-BCA8-15A7B214D038}"/>
              </a:ext>
            </a:extLst>
          </p:cNvPr>
          <p:cNvSpPr txBox="1"/>
          <p:nvPr/>
        </p:nvSpPr>
        <p:spPr>
          <a:xfrm>
            <a:off x="7716487" y="4030188"/>
            <a:ext cx="25791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Posljednji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intervju</a:t>
            </a:r>
            <a:endParaRPr lang="en-US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6AAD9-0CB8-383A-66FE-40688626079E}"/>
              </a:ext>
            </a:extLst>
          </p:cNvPr>
          <p:cNvSpPr txBox="1"/>
          <p:nvPr/>
        </p:nvSpPr>
        <p:spPr>
          <a:xfrm>
            <a:off x="11188782" y="3978234"/>
            <a:ext cx="24863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Smrt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569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676153"/>
            <a:ext cx="3592283" cy="273132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F336B-B9AE-C5C6-505F-0C10BDD34EF3}"/>
              </a:ext>
            </a:extLst>
          </p:cNvPr>
          <p:cNvSpPr/>
          <p:nvPr/>
        </p:nvSpPr>
        <p:spPr>
          <a:xfrm>
            <a:off x="-1572245" y="2231570"/>
            <a:ext cx="2612571" cy="1652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89F69B-AFE0-775B-8194-04F8896B019E}"/>
              </a:ext>
            </a:extLst>
          </p:cNvPr>
          <p:cNvSpPr/>
          <p:nvPr/>
        </p:nvSpPr>
        <p:spPr>
          <a:xfrm>
            <a:off x="10357509" y="2123951"/>
            <a:ext cx="2751116" cy="185057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-94014" y="386566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3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B7184EB6-A3D3-D3F2-B152-B233906AB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730" y="2350316"/>
            <a:ext cx="1743694" cy="1365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B772282-A64B-110F-9143-8C4BCEFD1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66" y="2223619"/>
            <a:ext cx="2307770" cy="1737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2D14E63-DC42-D8A7-40B7-D44D9391B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063" y="1854167"/>
            <a:ext cx="3515096" cy="2486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FC246D0B-DE78-A359-F868-F17258ED9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725" y="2255232"/>
            <a:ext cx="2624447" cy="164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A7584-368B-5378-24CE-1E2DD9EACB4C}"/>
              </a:ext>
            </a:extLst>
          </p:cNvPr>
          <p:cNvSpPr txBox="1"/>
          <p:nvPr/>
        </p:nvSpPr>
        <p:spPr>
          <a:xfrm>
            <a:off x="-238745" y="3858243"/>
            <a:ext cx="1526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6A6CF-44B5-D7E4-5463-BDB050450946}"/>
              </a:ext>
            </a:extLst>
          </p:cNvPr>
          <p:cNvSpPr txBox="1"/>
          <p:nvPr/>
        </p:nvSpPr>
        <p:spPr>
          <a:xfrm>
            <a:off x="-941368" y="3854531"/>
            <a:ext cx="2388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Dolazak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Hrvatsku</a:t>
            </a:r>
            <a:endParaRPr lang="en-US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6860-8B9A-B371-F47F-536128E87FA4}"/>
              </a:ext>
            </a:extLst>
          </p:cNvPr>
          <p:cNvSpPr txBox="1"/>
          <p:nvPr/>
        </p:nvSpPr>
        <p:spPr>
          <a:xfrm>
            <a:off x="1648937" y="4031424"/>
            <a:ext cx="2449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Domovinski</a:t>
            </a:r>
            <a:r>
              <a:rPr lang="en-US">
                <a:cs typeface="Calibri"/>
              </a:rPr>
              <a:t> rat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2EE4C-7A51-1F19-BCA8-15A7B214D038}"/>
              </a:ext>
            </a:extLst>
          </p:cNvPr>
          <p:cNvSpPr txBox="1"/>
          <p:nvPr/>
        </p:nvSpPr>
        <p:spPr>
          <a:xfrm>
            <a:off x="4510150" y="4406240"/>
            <a:ext cx="28166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cs typeface="Calibri"/>
              </a:rPr>
              <a:t>Posljednji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intervju</a:t>
            </a:r>
            <a:endParaRPr lang="en-US" sz="240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6AAD9-0CB8-383A-66FE-40688626079E}"/>
              </a:ext>
            </a:extLst>
          </p:cNvPr>
          <p:cNvSpPr txBox="1"/>
          <p:nvPr/>
        </p:nvSpPr>
        <p:spPr>
          <a:xfrm>
            <a:off x="8348601" y="3978233"/>
            <a:ext cx="24863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Smrt </a:t>
            </a:r>
            <a:endParaRPr lang="en-US"/>
          </a:p>
        </p:txBody>
      </p:sp>
      <p:pic>
        <p:nvPicPr>
          <p:cNvPr id="18" name="Picture 18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50C72F17-B597-D704-483C-78EA6FF64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4244" y="2225019"/>
            <a:ext cx="1268682" cy="167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4230F89-BD21-D609-3A97-C824A70BC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3023" y="2224526"/>
            <a:ext cx="1337954" cy="1666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C50593-31B3-ADDC-4ECE-A6D6C0DC66C9}"/>
              </a:ext>
            </a:extLst>
          </p:cNvPr>
          <p:cNvSpPr txBox="1"/>
          <p:nvPr/>
        </p:nvSpPr>
        <p:spPr>
          <a:xfrm>
            <a:off x="10672948" y="3952256"/>
            <a:ext cx="26533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Spomenik,knjiga</a:t>
            </a:r>
            <a:r>
              <a:rPr lang="en-US">
                <a:cs typeface="Calibri"/>
              </a:rPr>
              <a:t> I film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0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building, outdoor, ground, old&#10;&#10;Description automatically generated">
            <a:extLst>
              <a:ext uri="{FF2B5EF4-FFF2-40B4-BE49-F238E27FC236}">
                <a16:creationId xmlns:a16="http://schemas.microsoft.com/office/drawing/2014/main" id="{E6495E08-F2DD-C140-5070-BA87E3005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8167" r="4964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38BF8-02D2-56B7-EDBA-B2A60683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Posljednji intervju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94930E-5469-1CFA-C19D-FFADCD12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75" y="1759709"/>
            <a:ext cx="6905621" cy="33245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Samo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nekoliko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sati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prije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smrti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intervjuirala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ga je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francuska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novinarka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Agnes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Vahramian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, a u tom je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razgovoru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on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ostavio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svjedočanstvo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onoga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što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se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tamo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događalo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kao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nagovještaj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onoga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što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će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se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dogoditi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 U tom je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trenutku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imao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samo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48 kg, pa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ipak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nije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skidao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osmijeh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s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lica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Opisao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je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ukratko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svoje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iskustvo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boravka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u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Vukovaru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, koji ga je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najviše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asocirao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klaonicu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barem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prema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onome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što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se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tamo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događalo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u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zadnjih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nekoliko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mjeseci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  U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zadnjem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susretu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sa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suborcima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 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Jeanu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su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predložili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da ga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zbog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ranjene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noge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nose u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proboj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iz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grada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, no on je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samo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rekao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: </a:t>
            </a:r>
            <a:r>
              <a:rPr lang="en-US" sz="2000" i="1">
                <a:solidFill>
                  <a:srgbClr val="FFFFFF"/>
                </a:solidFill>
                <a:ea typeface="+mn-lt"/>
                <a:cs typeface="+mn-lt"/>
              </a:rPr>
              <a:t>No, no, one week in Zagreb.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Nakon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podužeg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neuspješnog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nagovaranja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poručio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im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je:  </a:t>
            </a:r>
            <a:r>
              <a:rPr lang="en-US" sz="2000" i="1" err="1">
                <a:solidFill>
                  <a:srgbClr val="FFFFFF"/>
                </a:solidFill>
                <a:ea typeface="+mn-lt"/>
                <a:cs typeface="+mn-lt"/>
              </a:rPr>
              <a:t>Otiđite</a:t>
            </a:r>
            <a:r>
              <a:rPr lang="en-US" sz="2000" i="1">
                <a:solidFill>
                  <a:srgbClr val="FFFFFF"/>
                </a:solidFill>
                <a:ea typeface="+mn-lt"/>
                <a:cs typeface="+mn-lt"/>
              </a:rPr>
              <a:t>, mora </a:t>
            </a:r>
            <a:r>
              <a:rPr lang="en-US" sz="2000" i="1" err="1">
                <a:solidFill>
                  <a:srgbClr val="FFFFFF"/>
                </a:solidFill>
                <a:ea typeface="+mn-lt"/>
                <a:cs typeface="+mn-lt"/>
              </a:rPr>
              <a:t>netko</a:t>
            </a:r>
            <a:r>
              <a:rPr lang="en-US" sz="2000" i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2000" i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FFFFFF"/>
                </a:solidFill>
                <a:ea typeface="+mn-lt"/>
                <a:cs typeface="+mn-lt"/>
              </a:rPr>
              <a:t>preživjeti</a:t>
            </a:r>
            <a:r>
              <a:rPr lang="en-US" sz="2000" i="1">
                <a:solidFill>
                  <a:srgbClr val="FFFFFF"/>
                </a:solidFill>
                <a:ea typeface="+mn-lt"/>
                <a:cs typeface="+mn-lt"/>
              </a:rPr>
              <a:t>!</a:t>
            </a:r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B7A960-8A9B-4844-477F-BD43C1956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95" r="31346" b="1"/>
          <a:stretch/>
        </p:blipFill>
        <p:spPr>
          <a:xfrm>
            <a:off x="7027581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E84FF4B6-96D5-0A14-9566-EB42305ABC70}"/>
              </a:ext>
            </a:extLst>
          </p:cNvPr>
          <p:cNvSpPr txBox="1"/>
          <p:nvPr/>
        </p:nvSpPr>
        <p:spPr>
          <a:xfrm>
            <a:off x="669391" y="5583065"/>
            <a:ext cx="72639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435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676153"/>
            <a:ext cx="3592283" cy="273132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F336B-B9AE-C5C6-505F-0C10BDD34EF3}"/>
              </a:ext>
            </a:extLst>
          </p:cNvPr>
          <p:cNvSpPr/>
          <p:nvPr/>
        </p:nvSpPr>
        <p:spPr>
          <a:xfrm>
            <a:off x="-1572245" y="2231570"/>
            <a:ext cx="2612571" cy="1652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89F69B-AFE0-775B-8194-04F8896B019E}"/>
              </a:ext>
            </a:extLst>
          </p:cNvPr>
          <p:cNvSpPr/>
          <p:nvPr/>
        </p:nvSpPr>
        <p:spPr>
          <a:xfrm>
            <a:off x="10357509" y="2123951"/>
            <a:ext cx="2751116" cy="185057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-94014" y="386566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3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B7184EB6-A3D3-D3F2-B152-B233906AB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730" y="2350316"/>
            <a:ext cx="1743694" cy="1365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B772282-A64B-110F-9143-8C4BCEFD1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66" y="2223619"/>
            <a:ext cx="2307770" cy="1737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2D14E63-DC42-D8A7-40B7-D44D9391B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063" y="1854167"/>
            <a:ext cx="3515096" cy="2486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FC246D0B-DE78-A359-F868-F17258ED9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725" y="2255232"/>
            <a:ext cx="2624447" cy="164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A7584-368B-5378-24CE-1E2DD9EACB4C}"/>
              </a:ext>
            </a:extLst>
          </p:cNvPr>
          <p:cNvSpPr txBox="1"/>
          <p:nvPr/>
        </p:nvSpPr>
        <p:spPr>
          <a:xfrm>
            <a:off x="-238745" y="3858243"/>
            <a:ext cx="1526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6A6CF-44B5-D7E4-5463-BDB050450946}"/>
              </a:ext>
            </a:extLst>
          </p:cNvPr>
          <p:cNvSpPr txBox="1"/>
          <p:nvPr/>
        </p:nvSpPr>
        <p:spPr>
          <a:xfrm>
            <a:off x="-941368" y="3854531"/>
            <a:ext cx="2388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Dolazak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Hrvatsku</a:t>
            </a:r>
            <a:endParaRPr lang="en-US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6860-8B9A-B371-F47F-536128E87FA4}"/>
              </a:ext>
            </a:extLst>
          </p:cNvPr>
          <p:cNvSpPr txBox="1"/>
          <p:nvPr/>
        </p:nvSpPr>
        <p:spPr>
          <a:xfrm>
            <a:off x="1648937" y="4031424"/>
            <a:ext cx="2449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Domovinski</a:t>
            </a:r>
            <a:r>
              <a:rPr lang="en-US">
                <a:cs typeface="Calibri"/>
              </a:rPr>
              <a:t> rat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2EE4C-7A51-1F19-BCA8-15A7B214D038}"/>
              </a:ext>
            </a:extLst>
          </p:cNvPr>
          <p:cNvSpPr txBox="1"/>
          <p:nvPr/>
        </p:nvSpPr>
        <p:spPr>
          <a:xfrm>
            <a:off x="4510150" y="4406240"/>
            <a:ext cx="28166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cs typeface="Calibri"/>
              </a:rPr>
              <a:t>Posljednji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intervju</a:t>
            </a:r>
            <a:endParaRPr lang="en-US" sz="240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6AAD9-0CB8-383A-66FE-40688626079E}"/>
              </a:ext>
            </a:extLst>
          </p:cNvPr>
          <p:cNvSpPr txBox="1"/>
          <p:nvPr/>
        </p:nvSpPr>
        <p:spPr>
          <a:xfrm>
            <a:off x="8348601" y="3978233"/>
            <a:ext cx="24863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Smrt </a:t>
            </a:r>
            <a:endParaRPr lang="en-US"/>
          </a:p>
        </p:txBody>
      </p:sp>
      <p:pic>
        <p:nvPicPr>
          <p:cNvPr id="18" name="Picture 18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50C72F17-B597-D704-483C-78EA6FF64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4244" y="2225019"/>
            <a:ext cx="1268682" cy="167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4230F89-BD21-D609-3A97-C824A70BC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3023" y="2224526"/>
            <a:ext cx="1337954" cy="1666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C50593-31B3-ADDC-4ECE-A6D6C0DC66C9}"/>
              </a:ext>
            </a:extLst>
          </p:cNvPr>
          <p:cNvSpPr txBox="1"/>
          <p:nvPr/>
        </p:nvSpPr>
        <p:spPr>
          <a:xfrm>
            <a:off x="10672948" y="3952256"/>
            <a:ext cx="26533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Spomenik,knjiga</a:t>
            </a:r>
            <a:r>
              <a:rPr lang="en-US">
                <a:cs typeface="Calibri"/>
              </a:rPr>
              <a:t> I film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43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676153"/>
            <a:ext cx="3592283" cy="273132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F336B-B9AE-C5C6-505F-0C10BDD34EF3}"/>
              </a:ext>
            </a:extLst>
          </p:cNvPr>
          <p:cNvSpPr/>
          <p:nvPr/>
        </p:nvSpPr>
        <p:spPr>
          <a:xfrm>
            <a:off x="-1572245" y="2231570"/>
            <a:ext cx="2612571" cy="1652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89F69B-AFE0-775B-8194-04F8896B019E}"/>
              </a:ext>
            </a:extLst>
          </p:cNvPr>
          <p:cNvSpPr/>
          <p:nvPr/>
        </p:nvSpPr>
        <p:spPr>
          <a:xfrm>
            <a:off x="10357509" y="2123951"/>
            <a:ext cx="2751116" cy="185057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-94014" y="386566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B772282-A64B-110F-9143-8C4BCEFD1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6896" y="2352267"/>
            <a:ext cx="1822861" cy="1381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2D14E63-DC42-D8A7-40B7-D44D9391B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933" y="2339076"/>
            <a:ext cx="2238499" cy="15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FC246D0B-DE78-A359-F868-F17258ED9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8" y="1809908"/>
            <a:ext cx="3297382" cy="2426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A7584-368B-5378-24CE-1E2DD9EACB4C}"/>
              </a:ext>
            </a:extLst>
          </p:cNvPr>
          <p:cNvSpPr txBox="1"/>
          <p:nvPr/>
        </p:nvSpPr>
        <p:spPr>
          <a:xfrm>
            <a:off x="-238745" y="3858243"/>
            <a:ext cx="1526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6860-8B9A-B371-F47F-536128E87FA4}"/>
              </a:ext>
            </a:extLst>
          </p:cNvPr>
          <p:cNvSpPr txBox="1"/>
          <p:nvPr/>
        </p:nvSpPr>
        <p:spPr>
          <a:xfrm>
            <a:off x="-597479" y="3853294"/>
            <a:ext cx="2449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Domovinski</a:t>
            </a:r>
            <a:r>
              <a:rPr lang="en-US">
                <a:cs typeface="Calibri"/>
              </a:rPr>
              <a:t> rat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2EE4C-7A51-1F19-BCA8-15A7B214D038}"/>
              </a:ext>
            </a:extLst>
          </p:cNvPr>
          <p:cNvSpPr txBox="1"/>
          <p:nvPr/>
        </p:nvSpPr>
        <p:spPr>
          <a:xfrm>
            <a:off x="1432462" y="3980707"/>
            <a:ext cx="2816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Posljednji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intervju</a:t>
            </a:r>
            <a:endParaRPr lang="en-US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6AAD9-0CB8-383A-66FE-40688626079E}"/>
              </a:ext>
            </a:extLst>
          </p:cNvPr>
          <p:cNvSpPr txBox="1"/>
          <p:nvPr/>
        </p:nvSpPr>
        <p:spPr>
          <a:xfrm>
            <a:off x="5003717" y="4403765"/>
            <a:ext cx="32483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Smrt </a:t>
            </a:r>
            <a:endParaRPr lang="en-US" sz="3200"/>
          </a:p>
        </p:txBody>
      </p:sp>
      <p:pic>
        <p:nvPicPr>
          <p:cNvPr id="18" name="Picture 18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50C72F17-B597-D704-483C-78EA6FF64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205" y="2304188"/>
            <a:ext cx="1268682" cy="167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4230F89-BD21-D609-3A97-C824A70B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1802" y="2274007"/>
            <a:ext cx="1337954" cy="1666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C50593-31B3-ADDC-4ECE-A6D6C0DC66C9}"/>
              </a:ext>
            </a:extLst>
          </p:cNvPr>
          <p:cNvSpPr txBox="1"/>
          <p:nvPr/>
        </p:nvSpPr>
        <p:spPr>
          <a:xfrm>
            <a:off x="7615052" y="4031425"/>
            <a:ext cx="26533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Spomenik,knjiga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 film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82DD5-0735-8BCC-2653-9B735B60A486}"/>
              </a:ext>
            </a:extLst>
          </p:cNvPr>
          <p:cNvSpPr txBox="1"/>
          <p:nvPr/>
        </p:nvSpPr>
        <p:spPr>
          <a:xfrm>
            <a:off x="11217934" y="3944530"/>
            <a:ext cx="22451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majka</a:t>
            </a:r>
          </a:p>
        </p:txBody>
      </p:sp>
      <p:pic>
        <p:nvPicPr>
          <p:cNvPr id="14" name="Slika 24" descr="Slika na kojoj se prikazuje osoba, u dvorani&#10;&#10;Opis je automatski generiran">
            <a:extLst>
              <a:ext uri="{FF2B5EF4-FFF2-40B4-BE49-F238E27FC236}">
                <a16:creationId xmlns:a16="http://schemas.microsoft.com/office/drawing/2014/main" id="{707E262F-24D7-7030-12AC-EF340B3F6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8806" y="2227081"/>
            <a:ext cx="2691713" cy="16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47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building, outdoor, ground, old&#10;&#10;Description automatically generated">
            <a:extLst>
              <a:ext uri="{FF2B5EF4-FFF2-40B4-BE49-F238E27FC236}">
                <a16:creationId xmlns:a16="http://schemas.microsoft.com/office/drawing/2014/main" id="{E22F003F-1958-1F74-7B97-4D36D89B3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8167" r="4964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370717-0DF8-14B5-71BF-2681A3E5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  <a:cs typeface="Calibri Light"/>
              </a:rPr>
              <a:t>Smrt</a:t>
            </a:r>
            <a:r>
              <a:rPr lang="en-US">
                <a:solidFill>
                  <a:srgbClr val="FFFFFF"/>
                </a:solidFill>
                <a:cs typeface="Calibri Light"/>
              </a:rPr>
              <a:t>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D7C31-22AF-B819-D32E-5811B9AC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93" y="2219785"/>
            <a:ext cx="5361828" cy="39571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cs typeface="Calibri"/>
              </a:rPr>
              <a:t>Jean Michel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Nicolier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je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ubijen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na</a:t>
            </a:r>
            <a:r>
              <a:rPr lang="en-US" sz="2000">
                <a:solidFill>
                  <a:srgbClr val="FFFFFF"/>
                </a:solidFill>
                <a:cs typeface="Calibri"/>
              </a:rPr>
              <a:t> Ovčari u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noći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između</a:t>
            </a:r>
            <a:r>
              <a:rPr lang="en-US" sz="2000">
                <a:solidFill>
                  <a:srgbClr val="FFFFFF"/>
                </a:solidFill>
                <a:cs typeface="Calibri"/>
              </a:rPr>
              <a:t> 20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i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21.studenog 1991.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godine</a:t>
            </a:r>
            <a:r>
              <a:rPr lang="en-US" sz="2000">
                <a:solidFill>
                  <a:srgbClr val="FFFFFF"/>
                </a:solidFill>
                <a:cs typeface="Calibri"/>
              </a:rPr>
              <a:t>.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Prije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nego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što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je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ubijen</a:t>
            </a:r>
            <a:r>
              <a:rPr lang="en-US" sz="2000">
                <a:solidFill>
                  <a:srgbClr val="FFFFFF"/>
                </a:solidFill>
                <a:cs typeface="Calibri"/>
              </a:rPr>
              <a:t> bio je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brutalno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pretučen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svjedoci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kažu</a:t>
            </a:r>
            <a:r>
              <a:rPr lang="en-US" sz="2000">
                <a:solidFill>
                  <a:srgbClr val="FFFFFF"/>
                </a:solidFill>
                <a:cs typeface="Calibri"/>
              </a:rPr>
              <a:t> da je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nakon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toga bio 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polumrtav</a:t>
            </a:r>
            <a:r>
              <a:rPr lang="en-US" sz="2000">
                <a:solidFill>
                  <a:srgbClr val="FFFFFF"/>
                </a:solidFill>
                <a:cs typeface="Calibri"/>
              </a:rPr>
              <a:t>.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 Osoba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koja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ga je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vjerojatno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ubila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je Spasoje Petković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zvan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"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Štuka</a:t>
            </a:r>
            <a:r>
              <a:rPr lang="en-US" sz="2000">
                <a:solidFill>
                  <a:srgbClr val="FFFFFF"/>
                </a:solidFill>
                <a:cs typeface="Calibri"/>
              </a:rPr>
              <a:t>". Ova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osoba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je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počinila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još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puno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zločina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ali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je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prošao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nekažnjeno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zato</a:t>
            </a:r>
            <a:r>
              <a:rPr lang="en-US" sz="200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što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se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izrazio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kao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suradnik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svjedok</a:t>
            </a:r>
            <a:r>
              <a:rPr lang="en-US" sz="2000">
                <a:solidFill>
                  <a:srgbClr val="FFFFFF"/>
                </a:solidFill>
                <a:cs typeface="Calibri"/>
              </a:rPr>
              <a:t>.</a:t>
            </a:r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Njegovi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posmrtni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ostatci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još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nisu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pronađeni</a:t>
            </a:r>
            <a:r>
              <a:rPr lang="en-US" sz="2000">
                <a:solidFill>
                  <a:srgbClr val="FFFFFF"/>
                </a:solidFill>
                <a:cs typeface="Calibri"/>
              </a:rPr>
              <a:t>.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Postavlja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se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pitanje</a:t>
            </a:r>
            <a:r>
              <a:rPr lang="en-US" sz="2000">
                <a:solidFill>
                  <a:srgbClr val="FFFFFF"/>
                </a:solidFill>
                <a:cs typeface="Calibri"/>
              </a:rPr>
              <a:t>: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Hoće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li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ikad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biti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pronađeni</a:t>
            </a:r>
            <a:r>
              <a:rPr lang="en-US" sz="2000">
                <a:solidFill>
                  <a:srgbClr val="FFFFFF"/>
                </a:solidFill>
                <a:cs typeface="Calibri"/>
              </a:rPr>
              <a:t>?   </a:t>
            </a:r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0B15E1B-A3DD-CFB8-5A41-58FE2C1E8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267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0779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676153"/>
            <a:ext cx="3592283" cy="273132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F336B-B9AE-C5C6-505F-0C10BDD34EF3}"/>
              </a:ext>
            </a:extLst>
          </p:cNvPr>
          <p:cNvSpPr/>
          <p:nvPr/>
        </p:nvSpPr>
        <p:spPr>
          <a:xfrm>
            <a:off x="-1572245" y="2231570"/>
            <a:ext cx="2612571" cy="1652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89F69B-AFE0-775B-8194-04F8896B019E}"/>
              </a:ext>
            </a:extLst>
          </p:cNvPr>
          <p:cNvSpPr/>
          <p:nvPr/>
        </p:nvSpPr>
        <p:spPr>
          <a:xfrm>
            <a:off x="10357509" y="2123951"/>
            <a:ext cx="2751116" cy="185057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v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-94014" y="386566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B772282-A64B-110F-9143-8C4BCEFD1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6896" y="2352267"/>
            <a:ext cx="1822861" cy="1381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2D14E63-DC42-D8A7-40B7-D44D9391B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933" y="2339076"/>
            <a:ext cx="2238499" cy="15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FC246D0B-DE78-A359-F868-F17258ED9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8" y="1809908"/>
            <a:ext cx="3297382" cy="2426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A7584-368B-5378-24CE-1E2DD9EACB4C}"/>
              </a:ext>
            </a:extLst>
          </p:cNvPr>
          <p:cNvSpPr txBox="1"/>
          <p:nvPr/>
        </p:nvSpPr>
        <p:spPr>
          <a:xfrm>
            <a:off x="-238745" y="3858243"/>
            <a:ext cx="1526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6860-8B9A-B371-F47F-536128E87FA4}"/>
              </a:ext>
            </a:extLst>
          </p:cNvPr>
          <p:cNvSpPr txBox="1"/>
          <p:nvPr/>
        </p:nvSpPr>
        <p:spPr>
          <a:xfrm>
            <a:off x="-597479" y="3853294"/>
            <a:ext cx="2449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Domovinski</a:t>
            </a:r>
            <a:r>
              <a:rPr lang="en-US">
                <a:cs typeface="Calibri"/>
              </a:rPr>
              <a:t> rat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2EE4C-7A51-1F19-BCA8-15A7B214D038}"/>
              </a:ext>
            </a:extLst>
          </p:cNvPr>
          <p:cNvSpPr txBox="1"/>
          <p:nvPr/>
        </p:nvSpPr>
        <p:spPr>
          <a:xfrm>
            <a:off x="1432462" y="3980707"/>
            <a:ext cx="2816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Posljednji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intervju</a:t>
            </a:r>
            <a:endParaRPr lang="en-US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6AAD9-0CB8-383A-66FE-40688626079E}"/>
              </a:ext>
            </a:extLst>
          </p:cNvPr>
          <p:cNvSpPr txBox="1"/>
          <p:nvPr/>
        </p:nvSpPr>
        <p:spPr>
          <a:xfrm>
            <a:off x="5211535" y="4403765"/>
            <a:ext cx="32483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Smrt </a:t>
            </a:r>
            <a:endParaRPr lang="en-US" sz="3200"/>
          </a:p>
        </p:txBody>
      </p:sp>
      <p:pic>
        <p:nvPicPr>
          <p:cNvPr id="18" name="Picture 18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50C72F17-B597-D704-483C-78EA6FF64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205" y="2304188"/>
            <a:ext cx="1268682" cy="167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4230F89-BD21-D609-3A97-C824A70B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1802" y="2274007"/>
            <a:ext cx="1337954" cy="1666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C50593-31B3-ADDC-4ECE-A6D6C0DC66C9}"/>
              </a:ext>
            </a:extLst>
          </p:cNvPr>
          <p:cNvSpPr txBox="1"/>
          <p:nvPr/>
        </p:nvSpPr>
        <p:spPr>
          <a:xfrm>
            <a:off x="7694221" y="4031425"/>
            <a:ext cx="26533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Spomenik,knjiga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film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82DD5-0735-8BCC-2653-9B735B60A486}"/>
              </a:ext>
            </a:extLst>
          </p:cNvPr>
          <p:cNvSpPr txBox="1"/>
          <p:nvPr/>
        </p:nvSpPr>
        <p:spPr>
          <a:xfrm>
            <a:off x="11217933" y="3973285"/>
            <a:ext cx="18857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majka</a:t>
            </a:r>
          </a:p>
        </p:txBody>
      </p:sp>
      <p:pic>
        <p:nvPicPr>
          <p:cNvPr id="23" name="Slika 24" descr="Slika na kojoj se prikazuje osoba, u dvorani&#10;&#10;Opis je automatski generiran">
            <a:extLst>
              <a:ext uri="{FF2B5EF4-FFF2-40B4-BE49-F238E27FC236}">
                <a16:creationId xmlns:a16="http://schemas.microsoft.com/office/drawing/2014/main" id="{18EDFD0A-F8E5-87FC-64EC-9B476B684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6448" y="2142643"/>
            <a:ext cx="3000633" cy="18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41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676153"/>
            <a:ext cx="3592283" cy="273132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F336B-B9AE-C5C6-505F-0C10BDD34EF3}"/>
              </a:ext>
            </a:extLst>
          </p:cNvPr>
          <p:cNvSpPr/>
          <p:nvPr/>
        </p:nvSpPr>
        <p:spPr>
          <a:xfrm>
            <a:off x="-1572245" y="2231570"/>
            <a:ext cx="2612571" cy="1652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-94014" y="386566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72D14E63-DC42-D8A7-40B7-D44D9391B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2742" y="2259907"/>
            <a:ext cx="2218708" cy="1556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FC246D0B-DE78-A359-F868-F17258ED9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5" y="2294816"/>
            <a:ext cx="2624447" cy="164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A7584-368B-5378-24CE-1E2DD9EACB4C}"/>
              </a:ext>
            </a:extLst>
          </p:cNvPr>
          <p:cNvSpPr txBox="1"/>
          <p:nvPr/>
        </p:nvSpPr>
        <p:spPr>
          <a:xfrm>
            <a:off x="-238745" y="3858243"/>
            <a:ext cx="1526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6A6CF-44B5-D7E4-5463-BDB050450946}"/>
              </a:ext>
            </a:extLst>
          </p:cNvPr>
          <p:cNvSpPr txBox="1"/>
          <p:nvPr/>
        </p:nvSpPr>
        <p:spPr>
          <a:xfrm>
            <a:off x="-941368" y="3854531"/>
            <a:ext cx="2388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6860-8B9A-B371-F47F-536128E87FA4}"/>
              </a:ext>
            </a:extLst>
          </p:cNvPr>
          <p:cNvSpPr txBox="1"/>
          <p:nvPr/>
        </p:nvSpPr>
        <p:spPr>
          <a:xfrm>
            <a:off x="1648937" y="4031424"/>
            <a:ext cx="2449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2EE4C-7A51-1F19-BCA8-15A7B214D038}"/>
              </a:ext>
            </a:extLst>
          </p:cNvPr>
          <p:cNvSpPr txBox="1"/>
          <p:nvPr/>
        </p:nvSpPr>
        <p:spPr>
          <a:xfrm>
            <a:off x="-942603" y="3891643"/>
            <a:ext cx="2816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Posljednji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intervju</a:t>
            </a:r>
            <a:endParaRPr lang="en-US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6AAD9-0CB8-383A-66FE-40688626079E}"/>
              </a:ext>
            </a:extLst>
          </p:cNvPr>
          <p:cNvSpPr txBox="1"/>
          <p:nvPr/>
        </p:nvSpPr>
        <p:spPr>
          <a:xfrm>
            <a:off x="2066982" y="4081206"/>
            <a:ext cx="24863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Smrt </a:t>
            </a:r>
            <a:endParaRPr lang="en-US"/>
          </a:p>
        </p:txBody>
      </p:sp>
      <p:pic>
        <p:nvPicPr>
          <p:cNvPr id="18" name="Picture 18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50C72F17-B597-D704-483C-78EA6FF64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815" y="1819280"/>
            <a:ext cx="1664525" cy="2516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4230F89-BD21-D609-3A97-C824A70BC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257" y="1927643"/>
            <a:ext cx="1723902" cy="2339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C50593-31B3-ADDC-4ECE-A6D6C0DC66C9}"/>
              </a:ext>
            </a:extLst>
          </p:cNvPr>
          <p:cNvSpPr txBox="1"/>
          <p:nvPr/>
        </p:nvSpPr>
        <p:spPr>
          <a:xfrm>
            <a:off x="4220688" y="4407477"/>
            <a:ext cx="30987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cs typeface="Calibri"/>
              </a:rPr>
              <a:t>Spomenik,knjiga</a:t>
            </a:r>
            <a:r>
              <a:rPr lang="en-US" sz="2400">
                <a:cs typeface="Calibri"/>
              </a:rPr>
              <a:t> </a:t>
            </a:r>
            <a:r>
              <a:rPr lang="en-US" sz="2400" err="1">
                <a:cs typeface="Calibri"/>
              </a:rPr>
              <a:t>i</a:t>
            </a:r>
            <a:r>
              <a:rPr lang="en-US" sz="2400">
                <a:cs typeface="Calibri"/>
              </a:rPr>
              <a:t> film</a:t>
            </a:r>
            <a:endParaRPr lang="en-US" sz="2400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8C0C7BE-152B-B3CD-B10E-A0E7AF0FC98C}"/>
              </a:ext>
            </a:extLst>
          </p:cNvPr>
          <p:cNvSpPr txBox="1"/>
          <p:nvPr/>
        </p:nvSpPr>
        <p:spPr>
          <a:xfrm>
            <a:off x="8124567" y="4206446"/>
            <a:ext cx="19461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>
                <a:cs typeface="Calibri"/>
              </a:rPr>
              <a:t>Majka</a:t>
            </a:r>
          </a:p>
        </p:txBody>
      </p:sp>
      <p:pic>
        <p:nvPicPr>
          <p:cNvPr id="24" name="Slika 24" descr="Slika na kojoj se prikazuje osoba, u dvorani&#10;&#10;Opis je automatski generiran">
            <a:extLst>
              <a:ext uri="{FF2B5EF4-FFF2-40B4-BE49-F238E27FC236}">
                <a16:creationId xmlns:a16="http://schemas.microsoft.com/office/drawing/2014/main" id="{DCB3FF85-3FB7-9736-A877-70B1BDB83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589" y="2422729"/>
            <a:ext cx="2743200" cy="1435894"/>
          </a:xfrm>
          <a:prstGeom prst="rect">
            <a:avLst/>
          </a:prstGeom>
        </p:spPr>
      </p:pic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D7A9D5BA-BC9B-8E28-E2A8-CAB5DA3418A6}"/>
              </a:ext>
            </a:extLst>
          </p:cNvPr>
          <p:cNvSpPr/>
          <p:nvPr/>
        </p:nvSpPr>
        <p:spPr>
          <a:xfrm>
            <a:off x="10364228" y="2239661"/>
            <a:ext cx="2625811" cy="17505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7" name="Picture 20" descr="Slika na kojoj se prikazuje tamno&#10;&#10;Opis je automatski generiran">
            <a:extLst>
              <a:ext uri="{FF2B5EF4-FFF2-40B4-BE49-F238E27FC236}">
                <a16:creationId xmlns:a16="http://schemas.microsoft.com/office/drawing/2014/main" id="{5AC02D3C-6997-2646-AFB3-1CC01F082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6429" y="2290523"/>
            <a:ext cx="2743200" cy="1643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FF143C9B-C524-908E-13BC-ADA62839AE10}"/>
              </a:ext>
            </a:extLst>
          </p:cNvPr>
          <p:cNvSpPr txBox="1"/>
          <p:nvPr/>
        </p:nvSpPr>
        <p:spPr>
          <a:xfrm>
            <a:off x="11157120" y="4051987"/>
            <a:ext cx="12974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>
                <a:cs typeface="Calibri"/>
              </a:rPr>
              <a:t>Kraj</a:t>
            </a:r>
          </a:p>
        </p:txBody>
      </p:sp>
    </p:spTree>
    <p:extLst>
      <p:ext uri="{BB962C8B-B14F-4D97-AF65-F5344CB8AC3E}">
        <p14:creationId xmlns:p14="http://schemas.microsoft.com/office/powerpoint/2010/main" val="385132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5">
            <a:extLst>
              <a:ext uri="{FF2B5EF4-FFF2-40B4-BE49-F238E27FC236}">
                <a16:creationId xmlns:a16="http://schemas.microsoft.com/office/drawing/2014/main" id="{9B03561B-595F-4E74-82C2-0010E3F79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071AB-086D-ED27-84BE-885AE849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040" y="1002218"/>
            <a:ext cx="9471338" cy="22807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err="1">
                <a:solidFill>
                  <a:schemeClr val="tx2"/>
                </a:solidFill>
              </a:rPr>
              <a:t>Spomenik,knjiga</a:t>
            </a:r>
            <a:r>
              <a:rPr lang="en-US" sz="5400">
                <a:solidFill>
                  <a:schemeClr val="tx2"/>
                </a:solidFill>
              </a:rPr>
              <a:t> </a:t>
            </a:r>
            <a:r>
              <a:rPr lang="en-US" sz="5400" err="1">
                <a:solidFill>
                  <a:schemeClr val="tx2"/>
                </a:solidFill>
              </a:rPr>
              <a:t>i</a:t>
            </a:r>
            <a:r>
              <a:rPr lang="en-US" sz="5400">
                <a:solidFill>
                  <a:schemeClr val="tx2"/>
                </a:solidFill>
              </a:rPr>
              <a:t> film.</a:t>
            </a:r>
          </a:p>
        </p:txBody>
      </p:sp>
      <p:cxnSp>
        <p:nvCxnSpPr>
          <p:cNvPr id="45" name="Straight Connector 37">
            <a:extLst>
              <a:ext uri="{FF2B5EF4-FFF2-40B4-BE49-F238E27FC236}">
                <a16:creationId xmlns:a16="http://schemas.microsoft.com/office/drawing/2014/main" id="{2FAD1190-D495-406A-A5FE-20DEA1407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39">
            <a:extLst>
              <a:ext uri="{FF2B5EF4-FFF2-40B4-BE49-F238E27FC236}">
                <a16:creationId xmlns:a16="http://schemas.microsoft.com/office/drawing/2014/main" id="{C5E445D8-2A23-4F9B-999F-7574202D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05744" y="3450425"/>
            <a:ext cx="338328" cy="182880"/>
            <a:chOff x="4089400" y="933450"/>
            <a:chExt cx="338328" cy="34193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DD83A2A-F2DB-40F6-B257-253095A4A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7E0148-8257-435C-8C80-AF7029FA0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AD10C95-D28E-4CD4-9283-3940B25B6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A picture containing text, floor, indoor, wooden&#10;&#10;Description automatically generated">
            <a:extLst>
              <a:ext uri="{FF2B5EF4-FFF2-40B4-BE49-F238E27FC236}">
                <a16:creationId xmlns:a16="http://schemas.microsoft.com/office/drawing/2014/main" id="{9EB180C5-0544-E2C3-887A-C9D04923A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prstClr val="white"/>
            </a:duotone>
          </a:blip>
          <a:srcRect r="-4" b="2975"/>
          <a:stretch/>
        </p:blipFill>
        <p:spPr>
          <a:xfrm>
            <a:off x="628409" y="3643900"/>
            <a:ext cx="3200880" cy="2880379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40ADBEFF-C014-E9A7-9C12-AE629C7D32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r="15246" b="-1"/>
          <a:stretch/>
        </p:blipFill>
        <p:spPr>
          <a:xfrm>
            <a:off x="4487976" y="3672655"/>
            <a:ext cx="3200700" cy="2880379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5" name="Picture 18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8D227716-2C7C-3030-7DF5-75F1E31DA1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</a:blip>
          <a:srcRect r="16693" b="-4"/>
          <a:stretch/>
        </p:blipFill>
        <p:spPr>
          <a:xfrm>
            <a:off x="8545001" y="3672655"/>
            <a:ext cx="3208169" cy="2880379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C1B4948-762B-4C54-ADEB-BCF854CC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FC19BC3-BE08-4092-8937-DB8B43BF9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D99A845-8A59-43F9-B958-C0E78D2C1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9BE6C44-2C26-93A8-8E09-C58CED201560}"/>
              </a:ext>
            </a:extLst>
          </p:cNvPr>
          <p:cNvSpPr txBox="1"/>
          <p:nvPr/>
        </p:nvSpPr>
        <p:spPr>
          <a:xfrm>
            <a:off x="754237" y="2230250"/>
            <a:ext cx="305216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Jean </a:t>
            </a:r>
            <a:r>
              <a:rPr lang="en-US" sz="2800" err="1">
                <a:cs typeface="Calibri"/>
              </a:rPr>
              <a:t>ili</a:t>
            </a:r>
            <a:r>
              <a:rPr lang="en-US" sz="2800">
                <a:cs typeface="Calibri"/>
              </a:rPr>
              <a:t> </a:t>
            </a:r>
            <a:r>
              <a:rPr lang="en-US" sz="2800" err="1">
                <a:cs typeface="Calibri"/>
              </a:rPr>
              <a:t>miris</a:t>
            </a:r>
            <a:r>
              <a:rPr lang="en-US" sz="2800">
                <a:cs typeface="Calibri"/>
              </a:rPr>
              <a:t> </a:t>
            </a:r>
            <a:r>
              <a:rPr lang="en-US" sz="2800" err="1">
                <a:cs typeface="Calibri"/>
              </a:rPr>
              <a:t>smrti</a:t>
            </a:r>
            <a:r>
              <a:rPr lang="en-US" sz="2000">
                <a:cs typeface="Calibri"/>
              </a:rPr>
              <a:t> </a:t>
            </a:r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5412D-A5FE-D03B-772A-C518B11E7901}"/>
              </a:ext>
            </a:extLst>
          </p:cNvPr>
          <p:cNvSpPr txBox="1"/>
          <p:nvPr/>
        </p:nvSpPr>
        <p:spPr>
          <a:xfrm>
            <a:off x="4218266" y="2216739"/>
            <a:ext cx="41083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cs typeface="Calibri"/>
              </a:rPr>
              <a:t>Sve</a:t>
            </a:r>
            <a:r>
              <a:rPr lang="en-US" sz="2800">
                <a:cs typeface="Calibri"/>
              </a:rPr>
              <a:t> je bio </a:t>
            </a:r>
            <a:r>
              <a:rPr lang="en-US" sz="2800" err="1">
                <a:cs typeface="Calibri"/>
              </a:rPr>
              <a:t>samo</a:t>
            </a:r>
            <a:r>
              <a:rPr lang="en-US" sz="2800">
                <a:cs typeface="Calibri"/>
              </a:rPr>
              <a:t> </a:t>
            </a:r>
            <a:r>
              <a:rPr lang="en-US" sz="2800" err="1">
                <a:cs typeface="Calibri"/>
              </a:rPr>
              <a:t>dobar</a:t>
            </a:r>
            <a:r>
              <a:rPr lang="en-US" sz="2800">
                <a:cs typeface="Calibri"/>
              </a:rPr>
              <a:t> </a:t>
            </a:r>
            <a:r>
              <a:rPr lang="en-US" sz="2800" err="1">
                <a:cs typeface="Calibri"/>
              </a:rPr>
              <a:t>san</a:t>
            </a:r>
            <a:endParaRPr lang="en-US" sz="280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0089CF-00C3-ED58-354F-375BB8DEF097}"/>
              </a:ext>
            </a:extLst>
          </p:cNvPr>
          <p:cNvSpPr txBox="1"/>
          <p:nvPr/>
        </p:nvSpPr>
        <p:spPr>
          <a:xfrm>
            <a:off x="8540125" y="2635666"/>
            <a:ext cx="37332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cs typeface="Calibri"/>
              </a:rPr>
              <a:t>Spomenik</a:t>
            </a:r>
            <a:r>
              <a:rPr lang="en-US" sz="2800">
                <a:cs typeface="Calibri"/>
              </a:rPr>
              <a:t> u </a:t>
            </a:r>
            <a:r>
              <a:rPr lang="en-US" sz="2800" err="1">
                <a:cs typeface="Calibri"/>
              </a:rPr>
              <a:t>Vukovaru</a:t>
            </a:r>
            <a:endParaRPr lang="en-US" sz="2800" err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754066-C394-2692-B4D9-E6C71F063AA7}"/>
              </a:ext>
            </a:extLst>
          </p:cNvPr>
          <p:cNvCxnSpPr/>
          <p:nvPr/>
        </p:nvCxnSpPr>
        <p:spPr>
          <a:xfrm>
            <a:off x="6067425" y="3400425"/>
            <a:ext cx="914400" cy="9144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A022F0-3944-CF53-5581-8F10903950E8}"/>
              </a:ext>
            </a:extLst>
          </p:cNvPr>
          <p:cNvCxnSpPr/>
          <p:nvPr/>
        </p:nvCxnSpPr>
        <p:spPr>
          <a:xfrm>
            <a:off x="6210300" y="3543300"/>
            <a:ext cx="914400" cy="9144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02BC2B4-3353-13B0-9642-50F993B5E9C7}"/>
                  </a:ext>
                </a:extLst>
              </p14:cNvPr>
              <p14:cNvContentPartPr/>
              <p14:nvPr/>
            </p14:nvContentPartPr>
            <p14:xfrm>
              <a:off x="587713" y="-77668"/>
              <a:ext cx="755625" cy="1441567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02BC2B4-3353-13B0-9642-50F993B5E9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722" y="-95665"/>
                <a:ext cx="791247" cy="1477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0ECE67-BE5A-CBC6-DBB4-3DFE6F791793}"/>
                  </a:ext>
                </a:extLst>
              </p14:cNvPr>
              <p14:cNvContentPartPr/>
              <p14:nvPr/>
            </p14:nvContentPartPr>
            <p14:xfrm>
              <a:off x="11288140" y="99303"/>
              <a:ext cx="841266" cy="9255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0ECE67-BE5A-CBC6-DBB4-3DFE6F7917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0141" y="81310"/>
                <a:ext cx="876904" cy="961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DD3D886-3867-63B4-CB72-BA4DDCA04211}"/>
                  </a:ext>
                </a:extLst>
              </p14:cNvPr>
              <p14:cNvContentPartPr/>
              <p14:nvPr/>
            </p14:nvContentPartPr>
            <p14:xfrm>
              <a:off x="11693458" y="6081453"/>
              <a:ext cx="484654" cy="713722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DD3D886-3867-63B4-CB72-BA4DDCA042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75481" y="6063466"/>
                <a:ext cx="520248" cy="749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37DE173-0811-06F7-F68B-6F2F1C2E4339}"/>
                  </a:ext>
                </a:extLst>
              </p14:cNvPr>
              <p14:cNvContentPartPr/>
              <p14:nvPr/>
            </p14:nvContentPartPr>
            <p14:xfrm>
              <a:off x="445776" y="5985285"/>
              <a:ext cx="774234" cy="793678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37DE173-0811-06F7-F68B-6F2F1C2E43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7779" y="5967288"/>
                <a:ext cx="809868" cy="8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C8CD7D7-917C-4E3C-89A3-377951426A7F}"/>
                  </a:ext>
                </a:extLst>
              </p14:cNvPr>
              <p14:cNvContentPartPr/>
              <p14:nvPr/>
            </p14:nvContentPartPr>
            <p14:xfrm>
              <a:off x="11482692" y="18239"/>
              <a:ext cx="889930" cy="406262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C8CD7D7-917C-4E3C-89A3-377951426A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64699" y="263"/>
                <a:ext cx="925556" cy="441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ECF2C36-19A9-DDE4-4876-4C378402AAF9}"/>
                  </a:ext>
                </a:extLst>
              </p14:cNvPr>
              <p14:cNvContentPartPr/>
              <p14:nvPr/>
            </p14:nvContentPartPr>
            <p14:xfrm>
              <a:off x="11411178" y="90685"/>
              <a:ext cx="752452" cy="592277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ECF2C36-19A9-DDE4-4876-4C378402AA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93185" y="72694"/>
                <a:ext cx="788077" cy="62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0EF1E5E-B8F7-BF78-118F-BA22E1616FA3}"/>
                  </a:ext>
                </a:extLst>
              </p14:cNvPr>
              <p14:cNvContentPartPr/>
              <p14:nvPr/>
            </p14:nvContentPartPr>
            <p14:xfrm>
              <a:off x="492527" y="-79037"/>
              <a:ext cx="387016" cy="762357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0EF1E5E-B8F7-BF78-118F-BA22E1616F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543" y="-97034"/>
                <a:ext cx="422624" cy="797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5A0D129-D6E9-FC46-B7B0-F44ADE9B1EA8}"/>
                  </a:ext>
                </a:extLst>
              </p14:cNvPr>
              <p14:cNvContentPartPr/>
              <p14:nvPr/>
            </p14:nvContentPartPr>
            <p14:xfrm>
              <a:off x="555287" y="-93467"/>
              <a:ext cx="406002" cy="938557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5A0D129-D6E9-FC46-B7B0-F44ADE9B1EA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306" y="-111461"/>
                <a:ext cx="441604" cy="974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AAF0EEB-B0BE-CFA9-2300-CFA394899EA5}"/>
                  </a:ext>
                </a:extLst>
              </p14:cNvPr>
              <p14:cNvContentPartPr/>
              <p14:nvPr/>
            </p14:nvContentPartPr>
            <p14:xfrm>
              <a:off x="713752" y="-62824"/>
              <a:ext cx="490046" cy="1323915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AAF0EEB-B0BE-CFA9-2300-CFA394899EA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5762" y="-80822"/>
                <a:ext cx="525666" cy="1359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E6A1C7D-D20B-99E3-F4C3-6202A2EB9702}"/>
                  </a:ext>
                </a:extLst>
              </p14:cNvPr>
              <p14:cNvContentPartPr/>
              <p14:nvPr/>
            </p14:nvContentPartPr>
            <p14:xfrm>
              <a:off x="11758311" y="-30398"/>
              <a:ext cx="419112" cy="245741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E6A1C7D-D20B-99E3-F4C3-6202A2EB9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740323" y="-48388"/>
                <a:ext cx="454728" cy="281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89598E5-F759-4011-220D-9739E1195F2C}"/>
                  </a:ext>
                </a:extLst>
              </p14:cNvPr>
              <p14:cNvContentPartPr/>
              <p14:nvPr/>
            </p14:nvContentPartPr>
            <p14:xfrm>
              <a:off x="11497456" y="37639"/>
              <a:ext cx="617536" cy="402131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89598E5-F759-4011-220D-9739E1195F2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479463" y="19655"/>
                <a:ext cx="653163" cy="437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84020E2-5CE7-9AAC-67B0-73181D1F450A}"/>
                  </a:ext>
                </a:extLst>
              </p14:cNvPr>
              <p14:cNvContentPartPr/>
              <p14:nvPr/>
            </p14:nvContentPartPr>
            <p14:xfrm>
              <a:off x="11401629" y="196579"/>
              <a:ext cx="840579" cy="632993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84020E2-5CE7-9AAC-67B0-73181D1F450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383637" y="178596"/>
                <a:ext cx="876203" cy="66859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kstniOkvir 2">
            <a:extLst>
              <a:ext uri="{FF2B5EF4-FFF2-40B4-BE49-F238E27FC236}">
                <a16:creationId xmlns:a16="http://schemas.microsoft.com/office/drawing/2014/main" id="{E5852C8C-5AFA-C8F0-C4B3-2026DF18E791}"/>
              </a:ext>
            </a:extLst>
          </p:cNvPr>
          <p:cNvSpPr txBox="1"/>
          <p:nvPr/>
        </p:nvSpPr>
        <p:spPr>
          <a:xfrm>
            <a:off x="72079" y="2965617"/>
            <a:ext cx="35113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>
                <a:ea typeface="Calibri"/>
                <a:cs typeface="Calibri"/>
              </a:rPr>
              <a:t>Roman i životopis o</a:t>
            </a:r>
            <a:r>
              <a:rPr lang="hr-HR">
                <a:ea typeface="+mn-lt"/>
                <a:cs typeface="+mn-lt"/>
              </a:rPr>
              <a:t> Jeanu napisan od strane  Nevenke Nekić</a:t>
            </a:r>
            <a:endParaRPr lang="sr-Latn-R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DB665A8-1879-5003-DB5C-611D4E3D0B96}"/>
              </a:ext>
            </a:extLst>
          </p:cNvPr>
          <p:cNvSpPr txBox="1"/>
          <p:nvPr/>
        </p:nvSpPr>
        <p:spPr>
          <a:xfrm>
            <a:off x="3954161" y="2965621"/>
            <a:ext cx="40159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err="1">
                <a:ea typeface="Calibri"/>
                <a:cs typeface="Calibri"/>
              </a:rPr>
              <a:t>Dokumentari</a:t>
            </a:r>
            <a:r>
              <a:rPr lang="hr-HR">
                <a:ea typeface="Calibri"/>
                <a:cs typeface="Calibri"/>
              </a:rPr>
              <a:t> film o dolasku u Hrvatsku od redatelja </a:t>
            </a:r>
            <a:r>
              <a:rPr lang="hr-HR">
                <a:ea typeface="+mn-lt"/>
                <a:cs typeface="+mn-lt"/>
              </a:rPr>
              <a:t> Branka </a:t>
            </a:r>
            <a:r>
              <a:rPr lang="hr-HR" err="1">
                <a:ea typeface="+mn-lt"/>
                <a:cs typeface="+mn-lt"/>
              </a:rPr>
              <a:t>Ištvančića</a:t>
            </a:r>
            <a:endParaRPr lang="hr-HR" err="1"/>
          </a:p>
        </p:txBody>
      </p:sp>
    </p:spTree>
    <p:extLst>
      <p:ext uri="{BB962C8B-B14F-4D97-AF65-F5344CB8AC3E}">
        <p14:creationId xmlns:p14="http://schemas.microsoft.com/office/powerpoint/2010/main" val="32300655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676153"/>
            <a:ext cx="3592283" cy="273132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F336B-B9AE-C5C6-505F-0C10BDD34EF3}"/>
              </a:ext>
            </a:extLst>
          </p:cNvPr>
          <p:cNvSpPr/>
          <p:nvPr/>
        </p:nvSpPr>
        <p:spPr>
          <a:xfrm>
            <a:off x="-1572245" y="2231570"/>
            <a:ext cx="2612571" cy="1652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-94014" y="386566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72D14E63-DC42-D8A7-40B7-D44D9391B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2742" y="2259907"/>
            <a:ext cx="2218708" cy="1556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FC246D0B-DE78-A359-F868-F17258ED9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5" y="2294816"/>
            <a:ext cx="2624447" cy="164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A7584-368B-5378-24CE-1E2DD9EACB4C}"/>
              </a:ext>
            </a:extLst>
          </p:cNvPr>
          <p:cNvSpPr txBox="1"/>
          <p:nvPr/>
        </p:nvSpPr>
        <p:spPr>
          <a:xfrm>
            <a:off x="-238745" y="3858243"/>
            <a:ext cx="1526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6A6CF-44B5-D7E4-5463-BDB050450946}"/>
              </a:ext>
            </a:extLst>
          </p:cNvPr>
          <p:cNvSpPr txBox="1"/>
          <p:nvPr/>
        </p:nvSpPr>
        <p:spPr>
          <a:xfrm>
            <a:off x="-941368" y="3854531"/>
            <a:ext cx="2388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6860-8B9A-B371-F47F-536128E87FA4}"/>
              </a:ext>
            </a:extLst>
          </p:cNvPr>
          <p:cNvSpPr txBox="1"/>
          <p:nvPr/>
        </p:nvSpPr>
        <p:spPr>
          <a:xfrm>
            <a:off x="1648937" y="4031424"/>
            <a:ext cx="2449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2EE4C-7A51-1F19-BCA8-15A7B214D038}"/>
              </a:ext>
            </a:extLst>
          </p:cNvPr>
          <p:cNvSpPr txBox="1"/>
          <p:nvPr/>
        </p:nvSpPr>
        <p:spPr>
          <a:xfrm>
            <a:off x="-942603" y="3891643"/>
            <a:ext cx="2816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Posljednji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intervju</a:t>
            </a:r>
            <a:endParaRPr lang="en-US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6AAD9-0CB8-383A-66FE-40688626079E}"/>
              </a:ext>
            </a:extLst>
          </p:cNvPr>
          <p:cNvSpPr txBox="1"/>
          <p:nvPr/>
        </p:nvSpPr>
        <p:spPr>
          <a:xfrm>
            <a:off x="2066982" y="4081206"/>
            <a:ext cx="24863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Smrt </a:t>
            </a:r>
            <a:endParaRPr lang="en-US"/>
          </a:p>
        </p:txBody>
      </p:sp>
      <p:pic>
        <p:nvPicPr>
          <p:cNvPr id="18" name="Picture 18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50C72F17-B597-D704-483C-78EA6FF64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815" y="1819280"/>
            <a:ext cx="1664525" cy="2516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4230F89-BD21-D609-3A97-C824A70BC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257" y="1927643"/>
            <a:ext cx="1723902" cy="2339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C50593-31B3-ADDC-4ECE-A6D6C0DC66C9}"/>
              </a:ext>
            </a:extLst>
          </p:cNvPr>
          <p:cNvSpPr txBox="1"/>
          <p:nvPr/>
        </p:nvSpPr>
        <p:spPr>
          <a:xfrm>
            <a:off x="4220688" y="4407477"/>
            <a:ext cx="30987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cs typeface="Calibri"/>
              </a:rPr>
              <a:t>Spomenik,knjiga</a:t>
            </a:r>
            <a:r>
              <a:rPr lang="en-US" sz="2400">
                <a:cs typeface="Calibri"/>
              </a:rPr>
              <a:t> </a:t>
            </a:r>
            <a:r>
              <a:rPr lang="en-US" sz="2400" err="1">
                <a:cs typeface="Calibri"/>
              </a:rPr>
              <a:t>i</a:t>
            </a:r>
            <a:r>
              <a:rPr lang="en-US" sz="2400">
                <a:cs typeface="Calibri"/>
              </a:rPr>
              <a:t> film</a:t>
            </a:r>
            <a:endParaRPr lang="en-US" sz="2400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8C0C7BE-152B-B3CD-B10E-A0E7AF0FC98C}"/>
              </a:ext>
            </a:extLst>
          </p:cNvPr>
          <p:cNvSpPr txBox="1"/>
          <p:nvPr/>
        </p:nvSpPr>
        <p:spPr>
          <a:xfrm>
            <a:off x="8124567" y="4206446"/>
            <a:ext cx="19461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>
                <a:cs typeface="Calibri"/>
              </a:rPr>
              <a:t>Majka</a:t>
            </a:r>
          </a:p>
        </p:txBody>
      </p:sp>
      <p:pic>
        <p:nvPicPr>
          <p:cNvPr id="24" name="Slika 24" descr="Slika na kojoj se prikazuje osoba, u dvorani&#10;&#10;Opis je automatski generiran">
            <a:extLst>
              <a:ext uri="{FF2B5EF4-FFF2-40B4-BE49-F238E27FC236}">
                <a16:creationId xmlns:a16="http://schemas.microsoft.com/office/drawing/2014/main" id="{DCB3FF85-3FB7-9736-A877-70B1BDB83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589" y="2422729"/>
            <a:ext cx="2743200" cy="1435894"/>
          </a:xfrm>
          <a:prstGeom prst="rect">
            <a:avLst/>
          </a:prstGeom>
        </p:spPr>
      </p:pic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D7A9D5BA-BC9B-8E28-E2A8-CAB5DA3418A6}"/>
              </a:ext>
            </a:extLst>
          </p:cNvPr>
          <p:cNvSpPr/>
          <p:nvPr/>
        </p:nvSpPr>
        <p:spPr>
          <a:xfrm>
            <a:off x="10364228" y="2239661"/>
            <a:ext cx="2625811" cy="17505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7" name="Picture 20" descr="Slika na kojoj se prikazuje tamno&#10;&#10;Opis je automatski generiran">
            <a:extLst>
              <a:ext uri="{FF2B5EF4-FFF2-40B4-BE49-F238E27FC236}">
                <a16:creationId xmlns:a16="http://schemas.microsoft.com/office/drawing/2014/main" id="{5AC02D3C-6997-2646-AFB3-1CC01F082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6429" y="2290523"/>
            <a:ext cx="2743200" cy="1643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FF143C9B-C524-908E-13BC-ADA62839AE10}"/>
              </a:ext>
            </a:extLst>
          </p:cNvPr>
          <p:cNvSpPr txBox="1"/>
          <p:nvPr/>
        </p:nvSpPr>
        <p:spPr>
          <a:xfrm>
            <a:off x="11157120" y="4051987"/>
            <a:ext cx="12974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>
                <a:cs typeface="Calibri"/>
              </a:rPr>
              <a:t>Kraj</a:t>
            </a:r>
          </a:p>
        </p:txBody>
      </p:sp>
    </p:spTree>
    <p:extLst>
      <p:ext uri="{BB962C8B-B14F-4D97-AF65-F5344CB8AC3E}">
        <p14:creationId xmlns:p14="http://schemas.microsoft.com/office/powerpoint/2010/main" val="3682329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676153"/>
            <a:ext cx="3592283" cy="273132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89F69B-AFE0-775B-8194-04F8896B019E}"/>
              </a:ext>
            </a:extLst>
          </p:cNvPr>
          <p:cNvSpPr/>
          <p:nvPr/>
        </p:nvSpPr>
        <p:spPr>
          <a:xfrm>
            <a:off x="10357509" y="2123951"/>
            <a:ext cx="2751116" cy="185057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1994064" y="404379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ea typeface="Calibri"/>
                <a:cs typeface="Calibri"/>
              </a:rPr>
              <a:t>početak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ACBCC76-EAD2-6697-4ECB-9A1DF367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569" y="1792399"/>
            <a:ext cx="3158836" cy="253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261750-BEFE-3834-F5A4-6796BEB2FB37}"/>
              </a:ext>
            </a:extLst>
          </p:cNvPr>
          <p:cNvSpPr txBox="1"/>
          <p:nvPr/>
        </p:nvSpPr>
        <p:spPr>
          <a:xfrm>
            <a:off x="5045775" y="4473039"/>
            <a:ext cx="235650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err="1">
                <a:ea typeface="Calibri"/>
                <a:cs typeface="Calibri"/>
              </a:rPr>
              <a:t>Životopis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8A94F-1745-73E7-4B9E-F9B8EEDF278A}"/>
              </a:ext>
            </a:extLst>
          </p:cNvPr>
          <p:cNvSpPr txBox="1"/>
          <p:nvPr/>
        </p:nvSpPr>
        <p:spPr>
          <a:xfrm>
            <a:off x="7795655" y="4100698"/>
            <a:ext cx="23701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Calibri"/>
                <a:cs typeface="Calibri"/>
              </a:rPr>
              <a:t>Dolazak</a:t>
            </a:r>
            <a:r>
              <a:rPr lang="en-US">
                <a:ea typeface="Calibri"/>
                <a:cs typeface="Calibri"/>
              </a:rPr>
              <a:t> u </a:t>
            </a:r>
            <a:r>
              <a:rPr lang="en-US" err="1">
                <a:ea typeface="Calibri"/>
                <a:cs typeface="Calibri"/>
              </a:rPr>
              <a:t>Hrvatsku</a:t>
            </a:r>
          </a:p>
        </p:txBody>
      </p:sp>
      <p:pic>
        <p:nvPicPr>
          <p:cNvPr id="13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75043D0D-3CC0-F62C-FA94-52D1C63EA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101" y="2281046"/>
            <a:ext cx="2525485" cy="166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8095E43-73F6-73B5-DA60-77A168768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621" y="2203824"/>
            <a:ext cx="2238499" cy="1688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12FCE8-37BF-CBAE-8CF3-FA15A0C1A637}"/>
              </a:ext>
            </a:extLst>
          </p:cNvPr>
          <p:cNvSpPr txBox="1"/>
          <p:nvPr/>
        </p:nvSpPr>
        <p:spPr>
          <a:xfrm>
            <a:off x="10674184" y="3970811"/>
            <a:ext cx="19359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Calibri"/>
                <a:cs typeface="Calibri"/>
              </a:rPr>
              <a:t>Domovinski</a:t>
            </a:r>
            <a:r>
              <a:rPr lang="en-US">
                <a:ea typeface="Calibri"/>
                <a:cs typeface="Calibri"/>
              </a:rPr>
              <a:t> rat</a:t>
            </a:r>
            <a:endParaRPr lang="en-US"/>
          </a:p>
        </p:txBody>
      </p:sp>
      <p:pic>
        <p:nvPicPr>
          <p:cNvPr id="3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128C264-817B-FE1C-339C-4E65D3C01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438" y="2307397"/>
            <a:ext cx="2656936" cy="161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9784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820315"/>
            <a:ext cx="3592283" cy="25665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F336B-B9AE-C5C6-505F-0C10BDD34EF3}"/>
              </a:ext>
            </a:extLst>
          </p:cNvPr>
          <p:cNvSpPr/>
          <p:nvPr/>
        </p:nvSpPr>
        <p:spPr>
          <a:xfrm>
            <a:off x="-1572245" y="2231570"/>
            <a:ext cx="2612571" cy="1652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-94014" y="386566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FC246D0B-DE78-A359-F868-F17258ED9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6074" y="2233032"/>
            <a:ext cx="2624447" cy="164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A7584-368B-5378-24CE-1E2DD9EACB4C}"/>
              </a:ext>
            </a:extLst>
          </p:cNvPr>
          <p:cNvSpPr txBox="1"/>
          <p:nvPr/>
        </p:nvSpPr>
        <p:spPr>
          <a:xfrm>
            <a:off x="-238745" y="3858243"/>
            <a:ext cx="1526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6A6CF-44B5-D7E4-5463-BDB050450946}"/>
              </a:ext>
            </a:extLst>
          </p:cNvPr>
          <p:cNvSpPr txBox="1"/>
          <p:nvPr/>
        </p:nvSpPr>
        <p:spPr>
          <a:xfrm>
            <a:off x="-941368" y="3854531"/>
            <a:ext cx="2388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6860-8B9A-B371-F47F-536128E87FA4}"/>
              </a:ext>
            </a:extLst>
          </p:cNvPr>
          <p:cNvSpPr txBox="1"/>
          <p:nvPr/>
        </p:nvSpPr>
        <p:spPr>
          <a:xfrm>
            <a:off x="1648937" y="4031424"/>
            <a:ext cx="2449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2EE4C-7A51-1F19-BCA8-15A7B214D038}"/>
              </a:ext>
            </a:extLst>
          </p:cNvPr>
          <p:cNvSpPr txBox="1"/>
          <p:nvPr/>
        </p:nvSpPr>
        <p:spPr>
          <a:xfrm>
            <a:off x="-942603" y="3891643"/>
            <a:ext cx="2816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6AAD9-0CB8-383A-66FE-40688626079E}"/>
              </a:ext>
            </a:extLst>
          </p:cNvPr>
          <p:cNvSpPr txBox="1"/>
          <p:nvPr/>
        </p:nvSpPr>
        <p:spPr>
          <a:xfrm>
            <a:off x="89901" y="3957638"/>
            <a:ext cx="24863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Smrt </a:t>
            </a:r>
            <a:endParaRPr lang="en-US"/>
          </a:p>
        </p:txBody>
      </p:sp>
      <p:pic>
        <p:nvPicPr>
          <p:cNvPr id="18" name="Picture 18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50C72F17-B597-D704-483C-78EA6FF64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72" y="2272360"/>
            <a:ext cx="1139363" cy="1723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4230F89-BD21-D609-3A97-C824A70B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717" y="2195373"/>
            <a:ext cx="1384091" cy="185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C50593-31B3-ADDC-4ECE-A6D6C0DC66C9}"/>
              </a:ext>
            </a:extLst>
          </p:cNvPr>
          <p:cNvSpPr txBox="1"/>
          <p:nvPr/>
        </p:nvSpPr>
        <p:spPr>
          <a:xfrm>
            <a:off x="1461012" y="4077962"/>
            <a:ext cx="22440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Spomenik,knjiga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film</a:t>
            </a:r>
            <a:endParaRPr lang="en-US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8C0C7BE-152B-B3CD-B10E-A0E7AF0FC98C}"/>
              </a:ext>
            </a:extLst>
          </p:cNvPr>
          <p:cNvSpPr txBox="1"/>
          <p:nvPr/>
        </p:nvSpPr>
        <p:spPr>
          <a:xfrm>
            <a:off x="5128053" y="4453581"/>
            <a:ext cx="19461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2400">
                <a:cs typeface="Calibri"/>
              </a:rPr>
              <a:t>Majka</a:t>
            </a:r>
          </a:p>
        </p:txBody>
      </p:sp>
      <p:pic>
        <p:nvPicPr>
          <p:cNvPr id="24" name="Slika 24" descr="Slika na kojoj se prikazuje osoba, u dvorani&#10;&#10;Opis je automatski generiran">
            <a:extLst>
              <a:ext uri="{FF2B5EF4-FFF2-40B4-BE49-F238E27FC236}">
                <a16:creationId xmlns:a16="http://schemas.microsoft.com/office/drawing/2014/main" id="{DCB3FF85-3FB7-9736-A877-70B1BDB83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427" y="2052027"/>
            <a:ext cx="3474308" cy="2136109"/>
          </a:xfrm>
          <a:prstGeom prst="rect">
            <a:avLst/>
          </a:prstGeom>
        </p:spPr>
      </p:pic>
      <p:pic>
        <p:nvPicPr>
          <p:cNvPr id="27" name="Picture 20" descr="Slika na kojoj se prikazuje tamno&#10;&#10;Opis je automatski generiran">
            <a:extLst>
              <a:ext uri="{FF2B5EF4-FFF2-40B4-BE49-F238E27FC236}">
                <a16:creationId xmlns:a16="http://schemas.microsoft.com/office/drawing/2014/main" id="{5AC02D3C-6997-2646-AFB3-1CC01F082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8726" y="2290523"/>
            <a:ext cx="2743200" cy="1643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FF143C9B-C524-908E-13BC-ADA62839AE10}"/>
              </a:ext>
            </a:extLst>
          </p:cNvPr>
          <p:cNvSpPr txBox="1"/>
          <p:nvPr/>
        </p:nvSpPr>
        <p:spPr>
          <a:xfrm>
            <a:off x="8521012" y="4093176"/>
            <a:ext cx="12974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>
                <a:cs typeface="Calibri"/>
              </a:rPr>
              <a:t>Kraj</a:t>
            </a:r>
          </a:p>
        </p:txBody>
      </p:sp>
    </p:spTree>
    <p:extLst>
      <p:ext uri="{BB962C8B-B14F-4D97-AF65-F5344CB8AC3E}">
        <p14:creationId xmlns:p14="http://schemas.microsoft.com/office/powerpoint/2010/main" val="2699284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7" descr="Slika na kojoj se prikazuje osoba, čovjek, stojeći&#10;&#10;Opis je automatski generiran">
            <a:extLst>
              <a:ext uri="{FF2B5EF4-FFF2-40B4-BE49-F238E27FC236}">
                <a16:creationId xmlns:a16="http://schemas.microsoft.com/office/drawing/2014/main" id="{A897DC1B-F279-7138-479D-CD1B148AE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</a:blip>
          <a:srcRect t="1923" r="1" b="15664"/>
          <a:stretch/>
        </p:blipFill>
        <p:spPr>
          <a:xfrm>
            <a:off x="181899" y="182880"/>
            <a:ext cx="5915025" cy="6499784"/>
          </a:xfrm>
          <a:prstGeom prst="rect">
            <a:avLst/>
          </a:prstGeom>
        </p:spPr>
      </p:pic>
      <p:pic>
        <p:nvPicPr>
          <p:cNvPr id="9" name="Slika 9" descr="Slika na kojoj se prikazuje vanjski, osoba, nebo&#10;&#10;Opis je automatski generiran">
            <a:extLst>
              <a:ext uri="{FF2B5EF4-FFF2-40B4-BE49-F238E27FC236}">
                <a16:creationId xmlns:a16="http://schemas.microsoft.com/office/drawing/2014/main" id="{40BC6861-D4C9-3A8B-B50C-7055563DCF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2327" r="19874" b="-2"/>
          <a:stretch/>
        </p:blipFill>
        <p:spPr>
          <a:xfrm>
            <a:off x="6095156" y="182880"/>
            <a:ext cx="5915025" cy="649978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914645-37D1-9C38-B7AE-B17828B2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14" y="557189"/>
            <a:ext cx="10509179" cy="2795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Majka- Lyliane Fournier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05DBBE0-147E-C941-EC23-5868A8DE12A0}"/>
              </a:ext>
            </a:extLst>
          </p:cNvPr>
          <p:cNvSpPr txBox="1"/>
          <p:nvPr/>
        </p:nvSpPr>
        <p:spPr>
          <a:xfrm>
            <a:off x="844614" y="3526300"/>
            <a:ext cx="10509179" cy="25884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err="1">
                <a:solidFill>
                  <a:srgbClr val="FFFFFF"/>
                </a:solidFill>
              </a:rPr>
              <a:t>Lyliane</a:t>
            </a:r>
            <a:r>
              <a:rPr lang="en-US">
                <a:solidFill>
                  <a:srgbClr val="FFFFFF"/>
                </a:solidFill>
              </a:rPr>
              <a:t> Fournier je </a:t>
            </a:r>
            <a:r>
              <a:rPr lang="en-US" err="1">
                <a:solidFill>
                  <a:srgbClr val="FFFFFF"/>
                </a:solidFill>
              </a:rPr>
              <a:t>majka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poginulog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Francuza</a:t>
            </a:r>
            <a:r>
              <a:rPr lang="en-US">
                <a:solidFill>
                  <a:srgbClr val="FFFFFF"/>
                </a:solidFill>
              </a:rPr>
              <a:t> u </a:t>
            </a:r>
            <a:r>
              <a:rPr lang="en-US" err="1">
                <a:solidFill>
                  <a:srgbClr val="FFFFFF"/>
                </a:solidFill>
              </a:rPr>
              <a:t>Hrvatskoj</a:t>
            </a:r>
            <a:r>
              <a:rPr lang="en-US">
                <a:solidFill>
                  <a:srgbClr val="FFFFFF"/>
                </a:solidFill>
              </a:rPr>
              <a:t>, koji je </a:t>
            </a:r>
            <a:r>
              <a:rPr lang="en-US" err="1">
                <a:solidFill>
                  <a:srgbClr val="FFFFFF"/>
                </a:solidFill>
              </a:rPr>
              <a:t>svoj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život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izgubio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tijekom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sudjelovanja</a:t>
            </a:r>
            <a:r>
              <a:rPr lang="en-US">
                <a:solidFill>
                  <a:srgbClr val="FFFFFF"/>
                </a:solidFill>
              </a:rPr>
              <a:t> u </a:t>
            </a:r>
            <a:r>
              <a:rPr lang="en-US" err="1">
                <a:solidFill>
                  <a:srgbClr val="FFFFFF"/>
                </a:solidFill>
              </a:rPr>
              <a:t>Domovinskom</a:t>
            </a:r>
            <a:r>
              <a:rPr lang="en-US">
                <a:solidFill>
                  <a:srgbClr val="FFFFFF"/>
                </a:solidFill>
              </a:rPr>
              <a:t> ratu. Danas </a:t>
            </a:r>
            <a:r>
              <a:rPr lang="en-US" err="1">
                <a:solidFill>
                  <a:srgbClr val="FFFFFF"/>
                </a:solidFill>
              </a:rPr>
              <a:t>i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sama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živi</a:t>
            </a:r>
            <a:r>
              <a:rPr lang="en-US">
                <a:solidFill>
                  <a:srgbClr val="FFFFFF"/>
                </a:solidFill>
              </a:rPr>
              <a:t> u </a:t>
            </a:r>
            <a:r>
              <a:rPr lang="en-US" err="1">
                <a:solidFill>
                  <a:srgbClr val="FFFFFF"/>
                </a:solidFill>
              </a:rPr>
              <a:t>Hrvatskoj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i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razumije</a:t>
            </a:r>
            <a:r>
              <a:rPr lang="en-US">
                <a:solidFill>
                  <a:srgbClr val="FFFFFF"/>
                </a:solidFill>
              </a:rPr>
              <a:t>, </a:t>
            </a:r>
            <a:r>
              <a:rPr lang="en-US" err="1">
                <a:solidFill>
                  <a:srgbClr val="FFFFFF"/>
                </a:solidFill>
              </a:rPr>
              <a:t>kaže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zašto</a:t>
            </a:r>
            <a:r>
              <a:rPr lang="en-US">
                <a:solidFill>
                  <a:srgbClr val="FFFFFF"/>
                </a:solidFill>
              </a:rPr>
              <a:t> je </a:t>
            </a:r>
            <a:r>
              <a:rPr lang="en-US" err="1">
                <a:solidFill>
                  <a:srgbClr val="FFFFFF"/>
                </a:solidFill>
              </a:rPr>
              <a:t>njen</a:t>
            </a:r>
            <a:r>
              <a:rPr lang="en-US">
                <a:solidFill>
                  <a:srgbClr val="FFFFFF"/>
                </a:solidFill>
              </a:rPr>
              <a:t> sin </a:t>
            </a:r>
            <a:r>
              <a:rPr lang="en-US" err="1">
                <a:solidFill>
                  <a:srgbClr val="FFFFFF"/>
                </a:solidFill>
              </a:rPr>
              <a:t>otišao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boriti</a:t>
            </a:r>
            <a:r>
              <a:rPr lang="en-US">
                <a:solidFill>
                  <a:srgbClr val="FFFFFF"/>
                </a:solidFill>
              </a:rPr>
              <a:t> se za </a:t>
            </a:r>
            <a:r>
              <a:rPr lang="en-US" err="1">
                <a:solidFill>
                  <a:srgbClr val="FFFFFF"/>
                </a:solidFill>
              </a:rPr>
              <a:t>narod</a:t>
            </a:r>
            <a:r>
              <a:rPr lang="en-US">
                <a:solidFill>
                  <a:srgbClr val="FFFFFF"/>
                </a:solidFill>
              </a:rPr>
              <a:t> o </a:t>
            </a:r>
            <a:r>
              <a:rPr lang="en-US" err="1">
                <a:solidFill>
                  <a:srgbClr val="FFFFFF"/>
                </a:solidFill>
              </a:rPr>
              <a:t>kojem</a:t>
            </a:r>
            <a:r>
              <a:rPr lang="en-US">
                <a:solidFill>
                  <a:srgbClr val="FFFFFF"/>
                </a:solidFill>
              </a:rPr>
              <a:t> je </a:t>
            </a:r>
            <a:r>
              <a:rPr lang="en-US" err="1">
                <a:solidFill>
                  <a:srgbClr val="FFFFFF"/>
                </a:solidFill>
              </a:rPr>
              <a:t>gledao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samo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na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televiziji</a:t>
            </a:r>
            <a:r>
              <a:rPr lang="en-US">
                <a:solidFill>
                  <a:srgbClr val="FFFFFF"/>
                </a:solidFill>
              </a:rPr>
              <a:t>. Jedan od </a:t>
            </a:r>
            <a:r>
              <a:rPr lang="en-US" err="1">
                <a:solidFill>
                  <a:srgbClr val="FFFFFF"/>
                </a:solidFill>
              </a:rPr>
              <a:t>njihovih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zadnjih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susreta</a:t>
            </a:r>
            <a:r>
              <a:rPr lang="en-US">
                <a:solidFill>
                  <a:srgbClr val="FFFFFF"/>
                </a:solidFill>
              </a:rPr>
              <a:t> bio je tri </a:t>
            </a:r>
            <a:r>
              <a:rPr lang="en-US" err="1">
                <a:solidFill>
                  <a:srgbClr val="FFFFFF"/>
                </a:solidFill>
              </a:rPr>
              <a:t>mjeseca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prije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nego</a:t>
            </a:r>
            <a:r>
              <a:rPr lang="en-US">
                <a:solidFill>
                  <a:srgbClr val="FFFFFF"/>
                </a:solidFill>
              </a:rPr>
              <a:t> je Jean-Michel </a:t>
            </a:r>
            <a:r>
              <a:rPr lang="en-US" err="1">
                <a:solidFill>
                  <a:srgbClr val="FFFFFF"/>
                </a:solidFill>
              </a:rPr>
              <a:t>otišao</a:t>
            </a:r>
            <a:r>
              <a:rPr lang="en-US">
                <a:solidFill>
                  <a:srgbClr val="FFFFFF"/>
                </a:solidFill>
              </a:rPr>
              <a:t>.</a:t>
            </a:r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Lyliane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živi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u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velikoj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tugi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ne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prođe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ni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dan a da se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ona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ne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prisjeti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svog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dragog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sina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. Majka se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dalje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pita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hoće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li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morati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umrijeti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a da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još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nije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našla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svog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sina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Lyliane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je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odlučila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doći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u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Hrvatsku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kako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bi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mogla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živjeti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život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o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kojem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je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njezin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sin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sanjao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te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ostvariti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njegove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ciljeve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želje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.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Nakon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rata Jean je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planirao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zaposliti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se u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Hrvatskoj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te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ostati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živjeti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FFFF"/>
                </a:solidFill>
                <a:ea typeface="Calibri"/>
                <a:cs typeface="Calibri"/>
              </a:rPr>
              <a:t>ovdje</a:t>
            </a: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 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8A5CDBF-E48F-65A5-7232-8DC53CAC46E2}"/>
              </a:ext>
            </a:extLst>
          </p:cNvPr>
          <p:cNvSpPr txBox="1"/>
          <p:nvPr/>
        </p:nvSpPr>
        <p:spPr>
          <a:xfrm>
            <a:off x="8628529" y="1949823"/>
            <a:ext cx="3070411" cy="1770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2508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820315"/>
            <a:ext cx="3592283" cy="25665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F336B-B9AE-C5C6-505F-0C10BDD34EF3}"/>
              </a:ext>
            </a:extLst>
          </p:cNvPr>
          <p:cNvSpPr/>
          <p:nvPr/>
        </p:nvSpPr>
        <p:spPr>
          <a:xfrm>
            <a:off x="-1572245" y="2231570"/>
            <a:ext cx="2612571" cy="1652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-94014" y="386566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FC246D0B-DE78-A359-F868-F17258ED9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6074" y="2233032"/>
            <a:ext cx="2624447" cy="164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A7584-368B-5378-24CE-1E2DD9EACB4C}"/>
              </a:ext>
            </a:extLst>
          </p:cNvPr>
          <p:cNvSpPr txBox="1"/>
          <p:nvPr/>
        </p:nvSpPr>
        <p:spPr>
          <a:xfrm>
            <a:off x="-238745" y="3858243"/>
            <a:ext cx="1526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6A6CF-44B5-D7E4-5463-BDB050450946}"/>
              </a:ext>
            </a:extLst>
          </p:cNvPr>
          <p:cNvSpPr txBox="1"/>
          <p:nvPr/>
        </p:nvSpPr>
        <p:spPr>
          <a:xfrm>
            <a:off x="-941368" y="3854531"/>
            <a:ext cx="2388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6860-8B9A-B371-F47F-536128E87FA4}"/>
              </a:ext>
            </a:extLst>
          </p:cNvPr>
          <p:cNvSpPr txBox="1"/>
          <p:nvPr/>
        </p:nvSpPr>
        <p:spPr>
          <a:xfrm>
            <a:off x="1648937" y="4031424"/>
            <a:ext cx="2449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2EE4C-7A51-1F19-BCA8-15A7B214D038}"/>
              </a:ext>
            </a:extLst>
          </p:cNvPr>
          <p:cNvSpPr txBox="1"/>
          <p:nvPr/>
        </p:nvSpPr>
        <p:spPr>
          <a:xfrm>
            <a:off x="-942603" y="3891643"/>
            <a:ext cx="2816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6AAD9-0CB8-383A-66FE-40688626079E}"/>
              </a:ext>
            </a:extLst>
          </p:cNvPr>
          <p:cNvSpPr txBox="1"/>
          <p:nvPr/>
        </p:nvSpPr>
        <p:spPr>
          <a:xfrm>
            <a:off x="89901" y="3957638"/>
            <a:ext cx="24863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Smrt </a:t>
            </a:r>
            <a:endParaRPr lang="en-US"/>
          </a:p>
        </p:txBody>
      </p:sp>
      <p:pic>
        <p:nvPicPr>
          <p:cNvPr id="18" name="Picture 18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50C72F17-B597-D704-483C-78EA6FF64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72" y="2272360"/>
            <a:ext cx="1139363" cy="1723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4230F89-BD21-D609-3A97-C824A70B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717" y="2195373"/>
            <a:ext cx="1384091" cy="185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C50593-31B3-ADDC-4ECE-A6D6C0DC66C9}"/>
              </a:ext>
            </a:extLst>
          </p:cNvPr>
          <p:cNvSpPr txBox="1"/>
          <p:nvPr/>
        </p:nvSpPr>
        <p:spPr>
          <a:xfrm>
            <a:off x="1461012" y="4077962"/>
            <a:ext cx="22440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Spomenik,knjiga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film</a:t>
            </a:r>
            <a:endParaRPr lang="en-US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8C0C7BE-152B-B3CD-B10E-A0E7AF0FC98C}"/>
              </a:ext>
            </a:extLst>
          </p:cNvPr>
          <p:cNvSpPr txBox="1"/>
          <p:nvPr/>
        </p:nvSpPr>
        <p:spPr>
          <a:xfrm>
            <a:off x="5128053" y="4453581"/>
            <a:ext cx="19461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2400">
                <a:cs typeface="Calibri"/>
              </a:rPr>
              <a:t>Majka</a:t>
            </a:r>
          </a:p>
        </p:txBody>
      </p:sp>
      <p:pic>
        <p:nvPicPr>
          <p:cNvPr id="24" name="Slika 24" descr="Slika na kojoj se prikazuje osoba, u dvorani&#10;&#10;Opis je automatski generiran">
            <a:extLst>
              <a:ext uri="{FF2B5EF4-FFF2-40B4-BE49-F238E27FC236}">
                <a16:creationId xmlns:a16="http://schemas.microsoft.com/office/drawing/2014/main" id="{DCB3FF85-3FB7-9736-A877-70B1BDB83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427" y="2052027"/>
            <a:ext cx="3474308" cy="2136109"/>
          </a:xfrm>
          <a:prstGeom prst="rect">
            <a:avLst/>
          </a:prstGeom>
        </p:spPr>
      </p:pic>
      <p:pic>
        <p:nvPicPr>
          <p:cNvPr id="27" name="Picture 20" descr="Slika na kojoj se prikazuje tamno&#10;&#10;Opis je automatski generiran">
            <a:extLst>
              <a:ext uri="{FF2B5EF4-FFF2-40B4-BE49-F238E27FC236}">
                <a16:creationId xmlns:a16="http://schemas.microsoft.com/office/drawing/2014/main" id="{5AC02D3C-6997-2646-AFB3-1CC01F082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8726" y="2290523"/>
            <a:ext cx="2743200" cy="1643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FF143C9B-C524-908E-13BC-ADA62839AE10}"/>
              </a:ext>
            </a:extLst>
          </p:cNvPr>
          <p:cNvSpPr txBox="1"/>
          <p:nvPr/>
        </p:nvSpPr>
        <p:spPr>
          <a:xfrm>
            <a:off x="8521012" y="4093176"/>
            <a:ext cx="12974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>
                <a:cs typeface="Calibri"/>
              </a:rPr>
              <a:t>Kraj</a:t>
            </a:r>
          </a:p>
        </p:txBody>
      </p:sp>
    </p:spTree>
    <p:extLst>
      <p:ext uri="{BB962C8B-B14F-4D97-AF65-F5344CB8AC3E}">
        <p14:creationId xmlns:p14="http://schemas.microsoft.com/office/powerpoint/2010/main" val="4219046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820315"/>
            <a:ext cx="3592283" cy="25665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F336B-B9AE-C5C6-505F-0C10BDD34EF3}"/>
              </a:ext>
            </a:extLst>
          </p:cNvPr>
          <p:cNvSpPr/>
          <p:nvPr/>
        </p:nvSpPr>
        <p:spPr>
          <a:xfrm>
            <a:off x="-1572245" y="2231570"/>
            <a:ext cx="2612571" cy="1652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-94014" y="386566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2A7584-368B-5378-24CE-1E2DD9EACB4C}"/>
              </a:ext>
            </a:extLst>
          </p:cNvPr>
          <p:cNvSpPr txBox="1"/>
          <p:nvPr/>
        </p:nvSpPr>
        <p:spPr>
          <a:xfrm>
            <a:off x="-238745" y="3858243"/>
            <a:ext cx="1526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6A6CF-44B5-D7E4-5463-BDB050450946}"/>
              </a:ext>
            </a:extLst>
          </p:cNvPr>
          <p:cNvSpPr txBox="1"/>
          <p:nvPr/>
        </p:nvSpPr>
        <p:spPr>
          <a:xfrm>
            <a:off x="-941368" y="3854531"/>
            <a:ext cx="2388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6860-8B9A-B371-F47F-536128E87FA4}"/>
              </a:ext>
            </a:extLst>
          </p:cNvPr>
          <p:cNvSpPr txBox="1"/>
          <p:nvPr/>
        </p:nvSpPr>
        <p:spPr>
          <a:xfrm>
            <a:off x="1648937" y="4031424"/>
            <a:ext cx="2449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2EE4C-7A51-1F19-BCA8-15A7B214D038}"/>
              </a:ext>
            </a:extLst>
          </p:cNvPr>
          <p:cNvSpPr txBox="1"/>
          <p:nvPr/>
        </p:nvSpPr>
        <p:spPr>
          <a:xfrm>
            <a:off x="-942603" y="3891643"/>
            <a:ext cx="2816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6AAD9-0CB8-383A-66FE-40688626079E}"/>
              </a:ext>
            </a:extLst>
          </p:cNvPr>
          <p:cNvSpPr txBox="1"/>
          <p:nvPr/>
        </p:nvSpPr>
        <p:spPr>
          <a:xfrm>
            <a:off x="89901" y="3957638"/>
            <a:ext cx="24863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pic>
        <p:nvPicPr>
          <p:cNvPr id="18" name="Picture 18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50C72F17-B597-D704-483C-78EA6FF64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480" y="2143711"/>
            <a:ext cx="1139363" cy="1723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4230F89-BD21-D609-3A97-C824A70BC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5374" y="2135996"/>
            <a:ext cx="1384091" cy="185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C50593-31B3-ADDC-4ECE-A6D6C0DC66C9}"/>
              </a:ext>
            </a:extLst>
          </p:cNvPr>
          <p:cNvSpPr txBox="1"/>
          <p:nvPr/>
        </p:nvSpPr>
        <p:spPr>
          <a:xfrm>
            <a:off x="-1210936" y="3939416"/>
            <a:ext cx="22440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Spomenik,knjiga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film</a:t>
            </a:r>
            <a:endParaRPr lang="en-US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8C0C7BE-152B-B3CD-B10E-A0E7AF0FC98C}"/>
              </a:ext>
            </a:extLst>
          </p:cNvPr>
          <p:cNvSpPr txBox="1"/>
          <p:nvPr/>
        </p:nvSpPr>
        <p:spPr>
          <a:xfrm>
            <a:off x="1931610" y="4077529"/>
            <a:ext cx="16888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2400">
                <a:cs typeface="Calibri"/>
              </a:rPr>
              <a:t>Majka</a:t>
            </a:r>
          </a:p>
        </p:txBody>
      </p:sp>
      <p:pic>
        <p:nvPicPr>
          <p:cNvPr id="24" name="Slika 24" descr="Slika na kojoj se prikazuje osoba, u dvorani&#10;&#10;Opis je automatski generiran">
            <a:extLst>
              <a:ext uri="{FF2B5EF4-FFF2-40B4-BE49-F238E27FC236}">
                <a16:creationId xmlns:a16="http://schemas.microsoft.com/office/drawing/2014/main" id="{DCB3FF85-3FB7-9736-A877-70B1BDB83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375" y="2378598"/>
            <a:ext cx="2534179" cy="1562135"/>
          </a:xfrm>
          <a:prstGeom prst="rect">
            <a:avLst/>
          </a:prstGeom>
        </p:spPr>
      </p:pic>
      <p:pic>
        <p:nvPicPr>
          <p:cNvPr id="27" name="Picture 20" descr="Slika na kojoj se prikazuje tamno&#10;&#10;Opis je automatski generiran">
            <a:extLst>
              <a:ext uri="{FF2B5EF4-FFF2-40B4-BE49-F238E27FC236}">
                <a16:creationId xmlns:a16="http://schemas.microsoft.com/office/drawing/2014/main" id="{5AC02D3C-6997-2646-AFB3-1CC01F082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246" y="1795719"/>
            <a:ext cx="4049484" cy="2464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FF143C9B-C524-908E-13BC-ADA62839AE10}"/>
              </a:ext>
            </a:extLst>
          </p:cNvPr>
          <p:cNvSpPr txBox="1"/>
          <p:nvPr/>
        </p:nvSpPr>
        <p:spPr>
          <a:xfrm>
            <a:off x="5314674" y="4469228"/>
            <a:ext cx="12974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2400">
                <a:cs typeface="Calibri"/>
              </a:rPr>
              <a:t>Kraj</a:t>
            </a:r>
          </a:p>
        </p:txBody>
      </p:sp>
    </p:spTree>
    <p:extLst>
      <p:ext uri="{BB962C8B-B14F-4D97-AF65-F5344CB8AC3E}">
        <p14:creationId xmlns:p14="http://schemas.microsoft.com/office/powerpoint/2010/main" val="3386777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EE8C0E1-27D3-A61A-AEC5-A7422C27B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625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B8B3D9-324B-15F2-772F-D2B47AB1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Hvala </a:t>
            </a:r>
            <a:r>
              <a:rPr lang="en-US" sz="5400" err="1">
                <a:cs typeface="Calibri Light"/>
              </a:rPr>
              <a:t>na</a:t>
            </a:r>
            <a:r>
              <a:rPr lang="en-US" sz="5400">
                <a:cs typeface="Calibri Light"/>
              </a:rPr>
              <a:t> </a:t>
            </a:r>
            <a:r>
              <a:rPr lang="en-US" sz="5400" err="1">
                <a:cs typeface="Calibri Light"/>
              </a:rPr>
              <a:t>pažnji</a:t>
            </a:r>
            <a:r>
              <a:rPr lang="en-US" sz="5000">
                <a:cs typeface="Calibri Light"/>
              </a:rPr>
              <a:t> </a:t>
            </a:r>
            <a:endParaRPr lang="en-US" sz="5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5DEF7C-56AB-590F-466E-8EFAD55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Calibri"/>
              </a:rPr>
              <a:t>Ne </a:t>
            </a:r>
            <a:r>
              <a:rPr lang="en-US" sz="3200" err="1">
                <a:cs typeface="Calibri"/>
              </a:rPr>
              <a:t>zaboravite</a:t>
            </a:r>
            <a:r>
              <a:rPr lang="en-US" sz="3200">
                <a:cs typeface="Calibri"/>
              </a:rPr>
              <a:t> </a:t>
            </a:r>
            <a:r>
              <a:rPr lang="en-US" sz="3200" err="1">
                <a:cs typeface="Calibri"/>
              </a:rPr>
              <a:t>Vukovar</a:t>
            </a:r>
            <a:r>
              <a:rPr lang="en-US" sz="3200">
                <a:cs typeface="Calibri"/>
              </a:rPr>
              <a:t> </a:t>
            </a:r>
            <a:r>
              <a:rPr lang="en-US" sz="3200" err="1">
                <a:cs typeface="Calibri"/>
              </a:rPr>
              <a:t>i</a:t>
            </a:r>
            <a:r>
              <a:rPr lang="en-US" sz="3200">
                <a:cs typeface="Calibri"/>
              </a:rPr>
              <a:t> </a:t>
            </a:r>
            <a:r>
              <a:rPr lang="en-US" sz="3200" err="1">
                <a:cs typeface="Calibri"/>
              </a:rPr>
              <a:t>njihovu</a:t>
            </a:r>
            <a:r>
              <a:rPr lang="en-US" sz="3200">
                <a:cs typeface="Calibri"/>
              </a:rPr>
              <a:t> </a:t>
            </a:r>
            <a:r>
              <a:rPr lang="en-US" sz="3200" err="1">
                <a:cs typeface="Calibri"/>
              </a:rPr>
              <a:t>žrtvu</a:t>
            </a:r>
            <a:r>
              <a:rPr lang="en-US">
                <a:cs typeface="Calibri"/>
              </a:rPr>
              <a:t> !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767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6C13D03-8CAA-46D2-E4CF-034D185FC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93"/>
          <a:stretch/>
        </p:blipFill>
        <p:spPr>
          <a:xfrm>
            <a:off x="-257279" y="10"/>
            <a:ext cx="823258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B2FCD-3C96-8284-B061-832E2FF3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rgbClr val="FFFFFF"/>
                </a:solidFill>
                <a:cs typeface="Calibri Light"/>
              </a:rPr>
              <a:t>Životopis</a:t>
            </a:r>
            <a:endParaRPr lang="en-US" err="1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2615E6-9AD3-1C8A-D617-70CB2130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4129" y="2492955"/>
            <a:ext cx="6409882" cy="45178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>
                <a:ea typeface="+mn-lt"/>
                <a:cs typeface="+mn-lt"/>
              </a:rPr>
              <a:t>Jean-Michel </a:t>
            </a:r>
            <a:r>
              <a:rPr lang="en-US" sz="2200" err="1">
                <a:ea typeface="+mn-lt"/>
                <a:cs typeface="+mn-lt"/>
              </a:rPr>
              <a:t>Nicolier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rođen</a:t>
            </a:r>
            <a:r>
              <a:rPr lang="en-US" sz="2200">
                <a:ea typeface="+mn-lt"/>
                <a:cs typeface="+mn-lt"/>
              </a:rPr>
              <a:t> je 1966. </a:t>
            </a:r>
            <a:r>
              <a:rPr lang="en-US" sz="2200" err="1">
                <a:ea typeface="+mn-lt"/>
                <a:cs typeface="+mn-lt"/>
              </a:rPr>
              <a:t>godine</a:t>
            </a:r>
            <a:r>
              <a:rPr lang="en-US" sz="2200">
                <a:ea typeface="+mn-lt"/>
                <a:cs typeface="+mn-lt"/>
              </a:rPr>
              <a:t>, </a:t>
            </a:r>
            <a:r>
              <a:rPr lang="en-US" sz="2200" err="1">
                <a:ea typeface="+mn-lt"/>
                <a:cs typeface="+mn-lt"/>
              </a:rPr>
              <a:t>kao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najstarije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dijete</a:t>
            </a:r>
            <a:r>
              <a:rPr lang="en-US" sz="2200">
                <a:ea typeface="+mn-lt"/>
                <a:cs typeface="+mn-lt"/>
              </a:rPr>
              <a:t> u </a:t>
            </a:r>
            <a:r>
              <a:rPr lang="en-US" sz="2200" err="1">
                <a:ea typeface="+mn-lt"/>
                <a:cs typeface="+mn-lt"/>
              </a:rPr>
              <a:t>obitelji</a:t>
            </a:r>
            <a:r>
              <a:rPr lang="en-US" sz="2200">
                <a:ea typeface="+mn-lt"/>
                <a:cs typeface="+mn-lt"/>
              </a:rPr>
              <a:t> s </a:t>
            </a:r>
            <a:r>
              <a:rPr lang="en-US" sz="2200" err="1">
                <a:ea typeface="+mn-lt"/>
                <a:cs typeface="+mn-lt"/>
              </a:rPr>
              <a:t>troje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djece</a:t>
            </a:r>
            <a:r>
              <a:rPr lang="en-US" sz="2200">
                <a:ea typeface="+mn-lt"/>
                <a:cs typeface="+mn-lt"/>
              </a:rPr>
              <a:t>. Imao je 2 brata </a:t>
            </a:r>
            <a:r>
              <a:rPr lang="en-US" sz="2200" err="1">
                <a:ea typeface="+mn-lt"/>
                <a:cs typeface="+mn-lt"/>
              </a:rPr>
              <a:t>Pierrea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i</a:t>
            </a:r>
            <a:r>
              <a:rPr lang="en-US" sz="2200">
                <a:ea typeface="+mn-lt"/>
                <a:cs typeface="+mn-lt"/>
              </a:rPr>
              <a:t> Pula. Rodio se u </a:t>
            </a:r>
            <a:r>
              <a:rPr lang="en-US" sz="2200" err="1">
                <a:ea typeface="+mn-lt"/>
                <a:cs typeface="+mn-lt"/>
              </a:rPr>
              <a:t>Vesoulu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na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istoku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Francuske</a:t>
            </a:r>
            <a:r>
              <a:rPr lang="en-US" sz="2200">
                <a:ea typeface="+mn-lt"/>
                <a:cs typeface="+mn-lt"/>
              </a:rPr>
              <a:t>. </a:t>
            </a:r>
            <a:r>
              <a:rPr lang="en-US" sz="2200" err="1">
                <a:ea typeface="+mn-lt"/>
                <a:cs typeface="+mn-lt"/>
              </a:rPr>
              <a:t>Nakon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završetka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srednje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škole</a:t>
            </a:r>
            <a:r>
              <a:rPr lang="en-US" sz="2200">
                <a:ea typeface="+mn-lt"/>
                <a:cs typeface="+mn-lt"/>
              </a:rPr>
              <a:t> je </a:t>
            </a:r>
            <a:r>
              <a:rPr lang="en-US" sz="2200" err="1">
                <a:ea typeface="+mn-lt"/>
                <a:cs typeface="+mn-lt"/>
              </a:rPr>
              <a:t>jednostavno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došao</a:t>
            </a:r>
            <a:r>
              <a:rPr lang="en-US" sz="2200">
                <a:ea typeface="+mn-lt"/>
                <a:cs typeface="+mn-lt"/>
              </a:rPr>
              <a:t> do </a:t>
            </a:r>
            <a:r>
              <a:rPr lang="en-US" sz="2200" err="1">
                <a:ea typeface="+mn-lt"/>
                <a:cs typeface="+mn-lt"/>
              </a:rPr>
              <a:t>točke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kada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više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nije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znao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kojim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putem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krenuti</a:t>
            </a:r>
            <a:r>
              <a:rPr lang="en-US" sz="2200">
                <a:ea typeface="+mn-lt"/>
                <a:cs typeface="+mn-lt"/>
              </a:rPr>
              <a:t> pa je s 25 </a:t>
            </a:r>
            <a:r>
              <a:rPr lang="en-US" sz="2200" err="1">
                <a:ea typeface="+mn-lt"/>
                <a:cs typeface="+mn-lt"/>
              </a:rPr>
              <a:t>godina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došao</a:t>
            </a:r>
            <a:r>
              <a:rPr lang="en-US" sz="2200">
                <a:ea typeface="+mn-lt"/>
                <a:cs typeface="+mn-lt"/>
              </a:rPr>
              <a:t> u </a:t>
            </a:r>
            <a:r>
              <a:rPr lang="en-US" sz="2200" err="1">
                <a:ea typeface="+mn-lt"/>
                <a:cs typeface="+mn-lt"/>
              </a:rPr>
              <a:t>Hrvatsku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i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otišao</a:t>
            </a:r>
            <a:r>
              <a:rPr lang="en-US" sz="2200">
                <a:ea typeface="+mn-lt"/>
                <a:cs typeface="+mn-lt"/>
              </a:rPr>
              <a:t> u </a:t>
            </a:r>
            <a:r>
              <a:rPr lang="en-US" sz="2200" err="1">
                <a:ea typeface="+mn-lt"/>
                <a:cs typeface="+mn-lt"/>
              </a:rPr>
              <a:t>Domovinski</a:t>
            </a:r>
            <a:r>
              <a:rPr lang="en-US" sz="2200">
                <a:ea typeface="+mn-lt"/>
                <a:cs typeface="+mn-lt"/>
              </a:rPr>
              <a:t> rat u </a:t>
            </a:r>
            <a:r>
              <a:rPr lang="en-US" sz="2200" err="1">
                <a:ea typeface="+mn-lt"/>
                <a:cs typeface="+mn-lt"/>
              </a:rPr>
              <a:t>kojem</a:t>
            </a:r>
            <a:r>
              <a:rPr lang="en-US" sz="2200">
                <a:ea typeface="+mn-lt"/>
                <a:cs typeface="+mn-lt"/>
              </a:rPr>
              <a:t> je </a:t>
            </a:r>
            <a:r>
              <a:rPr lang="en-US" sz="2200" err="1">
                <a:ea typeface="+mn-lt"/>
                <a:cs typeface="+mn-lt"/>
              </a:rPr>
              <a:t>smrtno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stradao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na</a:t>
            </a:r>
            <a:r>
              <a:rPr lang="en-US" sz="2200">
                <a:ea typeface="+mn-lt"/>
                <a:cs typeface="+mn-lt"/>
              </a:rPr>
              <a:t> Ovčari. Jean je </a:t>
            </a:r>
            <a:r>
              <a:rPr lang="en-US" sz="2200" err="1">
                <a:ea typeface="+mn-lt"/>
                <a:cs typeface="+mn-lt"/>
              </a:rPr>
              <a:t>vrlo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draga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i</a:t>
            </a:r>
            <a:r>
              <a:rPr lang="en-US" sz="2200">
                <a:ea typeface="+mn-lt"/>
                <a:cs typeface="+mn-lt"/>
              </a:rPr>
              <a:t> dobra </a:t>
            </a:r>
            <a:r>
              <a:rPr lang="en-US" sz="2200" err="1">
                <a:ea typeface="+mn-lt"/>
                <a:cs typeface="+mn-lt"/>
              </a:rPr>
              <a:t>osoba</a:t>
            </a:r>
            <a:r>
              <a:rPr lang="en-US" sz="2200">
                <a:ea typeface="+mn-lt"/>
                <a:cs typeface="+mn-lt"/>
              </a:rPr>
              <a:t> a </a:t>
            </a:r>
            <a:r>
              <a:rPr lang="en-US" sz="2200" err="1">
                <a:ea typeface="+mn-lt"/>
                <a:cs typeface="+mn-lt"/>
              </a:rPr>
              <a:t>često</a:t>
            </a:r>
            <a:r>
              <a:rPr lang="en-US" sz="2200">
                <a:ea typeface="+mn-lt"/>
                <a:cs typeface="+mn-lt"/>
              </a:rPr>
              <a:t> se </a:t>
            </a:r>
            <a:r>
              <a:rPr lang="en-US" sz="2200" err="1">
                <a:ea typeface="+mn-lt"/>
                <a:cs typeface="+mn-lt"/>
              </a:rPr>
              <a:t>kaže</a:t>
            </a:r>
            <a:r>
              <a:rPr lang="en-US" sz="2200">
                <a:ea typeface="+mn-lt"/>
                <a:cs typeface="+mn-lt"/>
              </a:rPr>
              <a:t> za </a:t>
            </a:r>
            <a:r>
              <a:rPr lang="en-US" sz="2200" err="1">
                <a:ea typeface="+mn-lt"/>
                <a:cs typeface="+mn-lt"/>
              </a:rPr>
              <a:t>njega</a:t>
            </a:r>
            <a:r>
              <a:rPr lang="en-US" sz="2200">
                <a:ea typeface="+mn-lt"/>
                <a:cs typeface="+mn-lt"/>
              </a:rPr>
              <a:t> da je </a:t>
            </a:r>
            <a:r>
              <a:rPr lang="en-US" sz="2200" err="1">
                <a:ea typeface="+mn-lt"/>
                <a:cs typeface="+mn-lt"/>
              </a:rPr>
              <a:t>imao</a:t>
            </a:r>
            <a:r>
              <a:rPr lang="en-US" sz="2200">
                <a:ea typeface="+mn-lt"/>
                <a:cs typeface="+mn-lt"/>
              </a:rPr>
              <a:t> ne </a:t>
            </a:r>
            <a:r>
              <a:rPr lang="en-US" sz="2200" err="1">
                <a:ea typeface="+mn-lt"/>
                <a:cs typeface="+mn-lt"/>
              </a:rPr>
              <a:t>slomljiv</a:t>
            </a:r>
            <a:r>
              <a:rPr lang="en-US" sz="2200">
                <a:ea typeface="+mn-lt"/>
                <a:cs typeface="+mn-lt"/>
              </a:rPr>
              <a:t> duh.</a:t>
            </a:r>
            <a:endParaRPr lang="en-US" sz="2200">
              <a:ea typeface="Calibri"/>
              <a:cs typeface="Calibri" panose="020F0502020204030204"/>
            </a:endParaRPr>
          </a:p>
          <a:p>
            <a:endParaRPr lang="en-US" sz="2000">
              <a:ea typeface="+mn-lt"/>
              <a:cs typeface="+mn-lt"/>
            </a:endParaRPr>
          </a:p>
          <a:p>
            <a:endParaRPr lang="en-US" sz="2000">
              <a:ea typeface="+mn-lt"/>
              <a:cs typeface="+mn-lt"/>
            </a:endParaRPr>
          </a:p>
        </p:txBody>
      </p:sp>
      <p:pic>
        <p:nvPicPr>
          <p:cNvPr id="5" name="Picture 5" descr="A picture containing building, outdoor, ground, old&#10;&#10;Description automatically generated">
            <a:extLst>
              <a:ext uri="{FF2B5EF4-FFF2-40B4-BE49-F238E27FC236}">
                <a16:creationId xmlns:a16="http://schemas.microsoft.com/office/drawing/2014/main" id="{6C8128AD-A71B-B08B-6AFA-4CE0530E1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52" r="1775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98AC02-D59E-B3F7-1823-0B6C3426364C}"/>
              </a:ext>
            </a:extLst>
          </p:cNvPr>
          <p:cNvSpPr txBox="1"/>
          <p:nvPr/>
        </p:nvSpPr>
        <p:spPr>
          <a:xfrm>
            <a:off x="-56904" y="6545035"/>
            <a:ext cx="37110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</a:rPr>
              <a:t>https://fb.watch/jj9SMhX9Ti/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98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676153"/>
            <a:ext cx="3592283" cy="273132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89F69B-AFE0-775B-8194-04F8896B019E}"/>
              </a:ext>
            </a:extLst>
          </p:cNvPr>
          <p:cNvSpPr/>
          <p:nvPr/>
        </p:nvSpPr>
        <p:spPr>
          <a:xfrm>
            <a:off x="10357509" y="2123951"/>
            <a:ext cx="2751116" cy="185057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1994064" y="404379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ea typeface="Calibri"/>
                <a:cs typeface="Calibri"/>
              </a:rPr>
              <a:t>početak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ACBCC76-EAD2-6697-4ECB-9A1DF367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569" y="1792399"/>
            <a:ext cx="3158836" cy="253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261750-BEFE-3834-F5A4-6796BEB2FB37}"/>
              </a:ext>
            </a:extLst>
          </p:cNvPr>
          <p:cNvSpPr txBox="1"/>
          <p:nvPr/>
        </p:nvSpPr>
        <p:spPr>
          <a:xfrm>
            <a:off x="5045775" y="4473039"/>
            <a:ext cx="235650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err="1">
                <a:ea typeface="Calibri"/>
                <a:cs typeface="Calibri"/>
              </a:rPr>
              <a:t>Životopis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8A94F-1745-73E7-4B9E-F9B8EEDF278A}"/>
              </a:ext>
            </a:extLst>
          </p:cNvPr>
          <p:cNvSpPr txBox="1"/>
          <p:nvPr/>
        </p:nvSpPr>
        <p:spPr>
          <a:xfrm>
            <a:off x="7795655" y="4100698"/>
            <a:ext cx="23701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Calibri"/>
                <a:cs typeface="Calibri"/>
              </a:rPr>
              <a:t>Dolazak</a:t>
            </a:r>
            <a:r>
              <a:rPr lang="en-US">
                <a:ea typeface="Calibri"/>
                <a:cs typeface="Calibri"/>
              </a:rPr>
              <a:t> u </a:t>
            </a:r>
            <a:r>
              <a:rPr lang="en-US" err="1">
                <a:ea typeface="Calibri"/>
                <a:cs typeface="Calibri"/>
              </a:rPr>
              <a:t>Hrvatsku</a:t>
            </a:r>
          </a:p>
        </p:txBody>
      </p:sp>
      <p:pic>
        <p:nvPicPr>
          <p:cNvPr id="13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75043D0D-3CC0-F62C-FA94-52D1C63EA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101" y="2281046"/>
            <a:ext cx="2525485" cy="166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8095E43-73F6-73B5-DA60-77A168768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621" y="2203824"/>
            <a:ext cx="2238499" cy="1688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12FCE8-37BF-CBAE-8CF3-FA15A0C1A637}"/>
              </a:ext>
            </a:extLst>
          </p:cNvPr>
          <p:cNvSpPr txBox="1"/>
          <p:nvPr/>
        </p:nvSpPr>
        <p:spPr>
          <a:xfrm>
            <a:off x="10674184" y="3970811"/>
            <a:ext cx="19359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Calibri"/>
                <a:cs typeface="Calibri"/>
              </a:rPr>
              <a:t>Domovinski</a:t>
            </a:r>
            <a:r>
              <a:rPr lang="en-US">
                <a:ea typeface="Calibri"/>
                <a:cs typeface="Calibri"/>
              </a:rPr>
              <a:t> rat</a:t>
            </a:r>
            <a:endParaRPr lang="en-US"/>
          </a:p>
        </p:txBody>
      </p:sp>
      <p:pic>
        <p:nvPicPr>
          <p:cNvPr id="3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4C5262C-C3F3-D398-38BC-F7152302F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702" y="2350528"/>
            <a:ext cx="2498785" cy="150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9716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676153"/>
            <a:ext cx="3592283" cy="273132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F336B-B9AE-C5C6-505F-0C10BDD34EF3}"/>
              </a:ext>
            </a:extLst>
          </p:cNvPr>
          <p:cNvSpPr/>
          <p:nvPr/>
        </p:nvSpPr>
        <p:spPr>
          <a:xfrm>
            <a:off x="-1572245" y="2231570"/>
            <a:ext cx="2612571" cy="1652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89F69B-AFE0-775B-8194-04F8896B019E}"/>
              </a:ext>
            </a:extLst>
          </p:cNvPr>
          <p:cNvSpPr/>
          <p:nvPr/>
        </p:nvSpPr>
        <p:spPr>
          <a:xfrm>
            <a:off x="10357509" y="2232808"/>
            <a:ext cx="2751116" cy="185057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-94014" y="386566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ea typeface="Calibri"/>
                <a:cs typeface="Calibri"/>
              </a:rPr>
              <a:t>početak</a:t>
            </a:r>
          </a:p>
        </p:txBody>
      </p:sp>
      <p:pic>
        <p:nvPicPr>
          <p:cNvPr id="3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7623DAFB-0FE6-13F4-717B-B4813C709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336" y="1756553"/>
            <a:ext cx="3515093" cy="260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B3DB6-CACE-9AAA-1B5D-CC6F6D619EA1}"/>
              </a:ext>
            </a:extLst>
          </p:cNvPr>
          <p:cNvSpPr txBox="1"/>
          <p:nvPr/>
        </p:nvSpPr>
        <p:spPr>
          <a:xfrm>
            <a:off x="4630139" y="4469328"/>
            <a:ext cx="26905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ea typeface="Calibri"/>
                <a:cs typeface="Calibri"/>
              </a:rPr>
              <a:t>Dolazak</a:t>
            </a:r>
            <a:r>
              <a:rPr lang="en-US" sz="2400">
                <a:ea typeface="Calibri"/>
                <a:cs typeface="Calibri"/>
              </a:rPr>
              <a:t> u </a:t>
            </a:r>
            <a:r>
              <a:rPr lang="en-US" sz="2400" err="1">
                <a:ea typeface="Calibri"/>
                <a:cs typeface="Calibri"/>
              </a:rPr>
              <a:t>Hrvatsku</a:t>
            </a:r>
            <a:endParaRPr lang="en-US" sz="2400" err="1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BE12161-7780-E905-04F5-E8F6E96E8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99" y="2297098"/>
            <a:ext cx="2574967" cy="1630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B977C-7AC7-0ED3-8897-9583A221234B}"/>
              </a:ext>
            </a:extLst>
          </p:cNvPr>
          <p:cNvSpPr txBox="1"/>
          <p:nvPr/>
        </p:nvSpPr>
        <p:spPr>
          <a:xfrm>
            <a:off x="1875311" y="4047505"/>
            <a:ext cx="15784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ea typeface="Calibri"/>
                <a:cs typeface="Calibri"/>
              </a:rPr>
              <a:t>Životopis</a:t>
            </a:r>
            <a:endParaRPr lang="en-US" err="1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3E8AE87-25B3-6752-EE38-7209DF16F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686" y="2193929"/>
            <a:ext cx="2446318" cy="183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C4107E-73E9-39AB-15BB-188EA11F97D5}"/>
              </a:ext>
            </a:extLst>
          </p:cNvPr>
          <p:cNvSpPr txBox="1"/>
          <p:nvPr/>
        </p:nvSpPr>
        <p:spPr>
          <a:xfrm>
            <a:off x="8036873" y="4046269"/>
            <a:ext cx="1966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Domovinski</a:t>
            </a:r>
            <a:r>
              <a:rPr lang="en-US">
                <a:cs typeface="Calibri"/>
              </a:rPr>
              <a:t> rat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B8642A-0437-B9F8-46A8-F98DCCB0DF84}"/>
              </a:ext>
            </a:extLst>
          </p:cNvPr>
          <p:cNvSpPr txBox="1"/>
          <p:nvPr/>
        </p:nvSpPr>
        <p:spPr>
          <a:xfrm>
            <a:off x="10781805" y="4025240"/>
            <a:ext cx="20435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Posljednji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intervju</a:t>
            </a:r>
            <a:endParaRPr lang="en-US" err="1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1951851-6707-B5F8-4990-FAFD6F16E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452" y="2269802"/>
            <a:ext cx="2743200" cy="1724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034A6EE-29A8-D13D-CE5E-552B6F0BA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84694" y="2393662"/>
            <a:ext cx="2196861" cy="1323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9891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uilding, outdoor, ground, old&#10;&#10;Description automatically generated">
            <a:extLst>
              <a:ext uri="{FF2B5EF4-FFF2-40B4-BE49-F238E27FC236}">
                <a16:creationId xmlns:a16="http://schemas.microsoft.com/office/drawing/2014/main" id="{0E0741DB-4489-B908-D618-3CED953D0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8167" r="4964"/>
          <a:stretch/>
        </p:blipFill>
        <p:spPr>
          <a:xfrm>
            <a:off x="-182217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2A18CD-CF46-CB0A-9835-244A6269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Dolazak u Hrvatsku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7EA86-B3E8-B3E6-BE36-B424C2DEE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721" y="2219785"/>
            <a:ext cx="7129932" cy="3957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err="1">
                <a:ea typeface="+mn-lt"/>
                <a:cs typeface="+mn-lt"/>
              </a:rPr>
              <a:t>Nicolier</a:t>
            </a:r>
            <a:r>
              <a:rPr lang="en-US" sz="2000">
                <a:ea typeface="+mn-lt"/>
                <a:cs typeface="+mn-lt"/>
              </a:rPr>
              <a:t> je </a:t>
            </a:r>
            <a:r>
              <a:rPr lang="en-US" sz="2000" err="1">
                <a:ea typeface="+mn-lt"/>
                <a:cs typeface="+mn-lt"/>
              </a:rPr>
              <a:t>gledao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Domovinski</a:t>
            </a:r>
            <a:r>
              <a:rPr lang="en-US" sz="2000">
                <a:ea typeface="+mn-lt"/>
                <a:cs typeface="+mn-lt"/>
              </a:rPr>
              <a:t> rat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televiziji</a:t>
            </a:r>
            <a:r>
              <a:rPr lang="en-US" sz="2000">
                <a:ea typeface="+mn-lt"/>
                <a:cs typeface="+mn-lt"/>
              </a:rPr>
              <a:t> u </a:t>
            </a:r>
            <a:r>
              <a:rPr lang="en-US" sz="2000" err="1">
                <a:ea typeface="+mn-lt"/>
                <a:cs typeface="+mn-lt"/>
              </a:rPr>
              <a:t>Francuskoj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te</a:t>
            </a:r>
            <a:r>
              <a:rPr lang="en-US" sz="2000">
                <a:ea typeface="+mn-lt"/>
                <a:cs typeface="+mn-lt"/>
              </a:rPr>
              <a:t> je </a:t>
            </a:r>
            <a:r>
              <a:rPr lang="en-US" sz="2000" err="1">
                <a:ea typeface="+mn-lt"/>
                <a:cs typeface="+mn-lt"/>
              </a:rPr>
              <a:t>odlučio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otputovati</a:t>
            </a:r>
            <a:r>
              <a:rPr lang="en-US" sz="2000">
                <a:ea typeface="+mn-lt"/>
                <a:cs typeface="+mn-lt"/>
              </a:rPr>
              <a:t> u </a:t>
            </a:r>
            <a:r>
              <a:rPr lang="en-US" sz="2000" err="1">
                <a:ea typeface="+mn-lt"/>
                <a:cs typeface="+mn-lt"/>
              </a:rPr>
              <a:t>Hrvatsku</a:t>
            </a:r>
            <a:r>
              <a:rPr lang="en-US" sz="200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Svojom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odlukom</a:t>
            </a:r>
            <a:r>
              <a:rPr lang="en-US" sz="2000">
                <a:ea typeface="+mn-lt"/>
                <a:cs typeface="+mn-lt"/>
              </a:rPr>
              <a:t> Jean 1991.godine </a:t>
            </a:r>
            <a:r>
              <a:rPr lang="en-US" sz="2000" err="1">
                <a:ea typeface="+mn-lt"/>
                <a:cs typeface="+mn-lt"/>
              </a:rPr>
              <a:t>dolazi</a:t>
            </a:r>
            <a:r>
              <a:rPr lang="en-US" sz="2000">
                <a:ea typeface="+mn-lt"/>
                <a:cs typeface="+mn-lt"/>
              </a:rPr>
              <a:t> u </a:t>
            </a:r>
            <a:r>
              <a:rPr lang="en-US" sz="2000" err="1">
                <a:ea typeface="+mn-lt"/>
                <a:cs typeface="+mn-lt"/>
              </a:rPr>
              <a:t>glavni</a:t>
            </a:r>
            <a:r>
              <a:rPr lang="en-US" sz="2000">
                <a:ea typeface="+mn-lt"/>
                <a:cs typeface="+mn-lt"/>
              </a:rPr>
              <a:t> grad </a:t>
            </a:r>
            <a:r>
              <a:rPr lang="en-US" sz="2000" err="1">
                <a:ea typeface="+mn-lt"/>
                <a:cs typeface="+mn-lt"/>
              </a:rPr>
              <a:t>Hrvatske</a:t>
            </a:r>
            <a:r>
              <a:rPr lang="en-US" sz="200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kasnije</a:t>
            </a:r>
            <a:r>
              <a:rPr lang="en-US" sz="2000">
                <a:ea typeface="+mn-lt"/>
                <a:cs typeface="+mn-lt"/>
              </a:rPr>
              <a:t> se </a:t>
            </a:r>
            <a:r>
              <a:rPr lang="en-US" sz="2000" err="1">
                <a:ea typeface="+mn-lt"/>
                <a:cs typeface="+mn-lt"/>
              </a:rPr>
              <a:t>premiješta</a:t>
            </a:r>
            <a:r>
              <a:rPr lang="en-US" sz="2000">
                <a:ea typeface="+mn-lt"/>
                <a:cs typeface="+mn-lt"/>
              </a:rPr>
              <a:t> u </a:t>
            </a:r>
            <a:r>
              <a:rPr lang="en-US" sz="2000" err="1">
                <a:ea typeface="+mn-lt"/>
                <a:cs typeface="+mn-lt"/>
              </a:rPr>
              <a:t>Vukovar</a:t>
            </a:r>
            <a:r>
              <a:rPr lang="en-US" sz="200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Glavni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razlog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njegova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dolaska</a:t>
            </a:r>
            <a:r>
              <a:rPr lang="en-US" sz="2000">
                <a:ea typeface="+mn-lt"/>
                <a:cs typeface="+mn-lt"/>
              </a:rPr>
              <a:t> u </a:t>
            </a:r>
            <a:r>
              <a:rPr lang="en-US" sz="2000" err="1">
                <a:ea typeface="+mn-lt"/>
                <a:cs typeface="+mn-lt"/>
              </a:rPr>
              <a:t>Hrvatsku</a:t>
            </a:r>
            <a:r>
              <a:rPr lang="en-US" sz="2000">
                <a:ea typeface="+mn-lt"/>
                <a:cs typeface="+mn-lt"/>
              </a:rPr>
              <a:t> je </a:t>
            </a:r>
            <a:r>
              <a:rPr lang="en-US" sz="2000" err="1">
                <a:ea typeface="+mn-lt"/>
                <a:cs typeface="+mn-lt"/>
              </a:rPr>
              <a:t>sažaljenje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želja</a:t>
            </a:r>
            <a:r>
              <a:rPr lang="en-US" sz="2000">
                <a:ea typeface="+mn-lt"/>
                <a:cs typeface="+mn-lt"/>
              </a:rPr>
              <a:t> da </a:t>
            </a:r>
            <a:r>
              <a:rPr lang="en-US" sz="2000" err="1">
                <a:ea typeface="+mn-lt"/>
                <a:cs typeface="+mn-lt"/>
              </a:rPr>
              <a:t>pruži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pomoć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Hrvatskoj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domovini</a:t>
            </a:r>
            <a:r>
              <a:rPr lang="en-US" sz="2000">
                <a:ea typeface="+mn-lt"/>
                <a:cs typeface="+mn-lt"/>
              </a:rPr>
              <a:t> u ratu. </a:t>
            </a:r>
            <a:r>
              <a:rPr lang="en-US" sz="2000" err="1">
                <a:ea typeface="+mn-lt"/>
                <a:cs typeface="+mn-lt"/>
              </a:rPr>
              <a:t>Nakon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svog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dolaska</a:t>
            </a:r>
            <a:r>
              <a:rPr lang="en-US" sz="2000">
                <a:ea typeface="+mn-lt"/>
                <a:cs typeface="+mn-lt"/>
              </a:rPr>
              <a:t> u </a:t>
            </a:r>
            <a:r>
              <a:rPr lang="en-US" sz="2000" err="1">
                <a:ea typeface="+mn-lt"/>
                <a:cs typeface="+mn-lt"/>
              </a:rPr>
              <a:t>Hrvatsku</a:t>
            </a:r>
            <a:r>
              <a:rPr lang="en-US" sz="2000">
                <a:ea typeface="+mn-lt"/>
                <a:cs typeface="+mn-lt"/>
              </a:rPr>
              <a:t> s </a:t>
            </a:r>
            <a:r>
              <a:rPr lang="en-US" sz="2000" err="1">
                <a:ea typeface="+mn-lt"/>
                <a:cs typeface="+mn-lt"/>
              </a:rPr>
              <a:t>obitelji</a:t>
            </a:r>
            <a:r>
              <a:rPr lang="en-US" sz="2000">
                <a:ea typeface="+mn-lt"/>
                <a:cs typeface="+mn-lt"/>
              </a:rPr>
              <a:t> se </a:t>
            </a:r>
            <a:r>
              <a:rPr lang="en-US" sz="2000" err="1">
                <a:ea typeface="+mn-lt"/>
                <a:cs typeface="+mn-lt"/>
              </a:rPr>
              <a:t>čuo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samo</a:t>
            </a:r>
            <a:r>
              <a:rPr lang="en-US" sz="2000">
                <a:ea typeface="+mn-lt"/>
                <a:cs typeface="+mn-lt"/>
              </a:rPr>
              <a:t> 3 puta .</a:t>
            </a:r>
            <a:endParaRPr lang="en-US" sz="2000">
              <a:cs typeface="Calibri"/>
            </a:endParaRPr>
          </a:p>
        </p:txBody>
      </p:sp>
      <p:pic>
        <p:nvPicPr>
          <p:cNvPr id="5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00EFB06A-9DB8-FC15-F0A9-F088864DB9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02" r="2" b="2"/>
          <a:stretch/>
        </p:blipFill>
        <p:spPr>
          <a:xfrm>
            <a:off x="6947432" y="10"/>
            <a:ext cx="5360060" cy="684849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10EFA1-D85F-124C-4505-1F0806B01156}"/>
              </a:ext>
            </a:extLst>
          </p:cNvPr>
          <p:cNvSpPr txBox="1"/>
          <p:nvPr/>
        </p:nvSpPr>
        <p:spPr>
          <a:xfrm>
            <a:off x="146561" y="4590132"/>
            <a:ext cx="718933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ea typeface="+mn-lt"/>
                <a:cs typeface="+mn-lt"/>
              </a:rPr>
              <a:t>"</a:t>
            </a:r>
            <a:r>
              <a:rPr lang="en-US" i="1" err="1">
                <a:ea typeface="+mn-lt"/>
                <a:cs typeface="+mn-lt"/>
              </a:rPr>
              <a:t>Želim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pomoći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tim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ljudima</a:t>
            </a:r>
            <a:r>
              <a:rPr lang="en-US" i="1">
                <a:ea typeface="+mn-lt"/>
                <a:cs typeface="+mn-lt"/>
              </a:rPr>
              <a:t>, </a:t>
            </a:r>
            <a:r>
              <a:rPr lang="en-US" i="1" err="1">
                <a:ea typeface="+mn-lt"/>
                <a:cs typeface="+mn-lt"/>
              </a:rPr>
              <a:t>oni</a:t>
            </a:r>
            <a:r>
              <a:rPr lang="en-US" i="1">
                <a:ea typeface="+mn-lt"/>
                <a:cs typeface="+mn-lt"/>
              </a:rPr>
              <a:t> me </a:t>
            </a:r>
            <a:r>
              <a:rPr lang="en-US" i="1" err="1">
                <a:ea typeface="+mn-lt"/>
                <a:cs typeface="+mn-lt"/>
              </a:rPr>
              <a:t>trebaju</a:t>
            </a:r>
            <a:r>
              <a:rPr lang="en-US" i="1">
                <a:ea typeface="+mn-lt"/>
                <a:cs typeface="+mn-lt"/>
              </a:rPr>
              <a:t>. Ja </a:t>
            </a:r>
            <a:r>
              <a:rPr lang="en-US" i="1" err="1">
                <a:ea typeface="+mn-lt"/>
                <a:cs typeface="+mn-lt"/>
              </a:rPr>
              <a:t>moram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ići</a:t>
            </a:r>
            <a:r>
              <a:rPr lang="en-US" i="1">
                <a:ea typeface="+mn-lt"/>
                <a:cs typeface="+mn-lt"/>
              </a:rPr>
              <a:t>, </a:t>
            </a:r>
            <a:r>
              <a:rPr lang="en-US" i="1" err="1">
                <a:ea typeface="+mn-lt"/>
                <a:cs typeface="+mn-lt"/>
              </a:rPr>
              <a:t>ali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vratit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ću</a:t>
            </a:r>
            <a:r>
              <a:rPr lang="en-US" i="1">
                <a:ea typeface="+mn-lt"/>
                <a:cs typeface="+mn-lt"/>
              </a:rPr>
              <a:t> se. </a:t>
            </a:r>
            <a:r>
              <a:rPr lang="en-US" i="1" err="1">
                <a:ea typeface="+mn-lt"/>
                <a:cs typeface="+mn-lt"/>
              </a:rPr>
              <a:t>Ti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znaš</a:t>
            </a:r>
            <a:r>
              <a:rPr lang="en-US" i="1">
                <a:ea typeface="+mn-lt"/>
                <a:cs typeface="+mn-lt"/>
              </a:rPr>
              <a:t> da </a:t>
            </a:r>
            <a:r>
              <a:rPr lang="en-US" i="1" err="1">
                <a:ea typeface="+mn-lt"/>
                <a:cs typeface="+mn-lt"/>
              </a:rPr>
              <a:t>sam</a:t>
            </a:r>
            <a:r>
              <a:rPr lang="en-US" i="1">
                <a:ea typeface="+mn-lt"/>
                <a:cs typeface="+mn-lt"/>
              </a:rPr>
              <a:t> ja </a:t>
            </a:r>
            <a:r>
              <a:rPr lang="en-US" i="1" err="1">
                <a:ea typeface="+mn-lt"/>
                <a:cs typeface="+mn-lt"/>
              </a:rPr>
              <a:t>divlja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trava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koja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nikada</a:t>
            </a:r>
            <a:r>
              <a:rPr lang="en-US" i="1">
                <a:ea typeface="+mn-lt"/>
                <a:cs typeface="+mn-lt"/>
              </a:rPr>
              <a:t> ne </a:t>
            </a:r>
            <a:r>
              <a:rPr lang="en-US" i="1" err="1">
                <a:ea typeface="+mn-lt"/>
                <a:cs typeface="+mn-lt"/>
              </a:rPr>
              <a:t>nestaje</a:t>
            </a:r>
            <a:r>
              <a:rPr lang="en-US" i="1">
                <a:ea typeface="+mn-lt"/>
                <a:cs typeface="+mn-lt"/>
              </a:rPr>
              <a:t>."-</a:t>
            </a:r>
            <a:r>
              <a:rPr lang="en-US" i="1" err="1">
                <a:ea typeface="+mn-lt"/>
                <a:cs typeface="+mn-lt"/>
              </a:rPr>
              <a:t>Nicolierove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riječi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upučene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majci</a:t>
            </a:r>
            <a:r>
              <a:rPr lang="en-US" i="1">
                <a:ea typeface="+mn-lt"/>
                <a:cs typeface="+mn-lt"/>
              </a:rPr>
              <a:t>.</a:t>
            </a:r>
          </a:p>
          <a:p>
            <a:endParaRPr lang="en-US" i="1">
              <a:ea typeface="Calibri"/>
              <a:cs typeface="Calibri"/>
            </a:endParaRPr>
          </a:p>
          <a:p>
            <a:endParaRPr lang="en-US" i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090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676153"/>
            <a:ext cx="3592283" cy="273132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F336B-B9AE-C5C6-505F-0C10BDD34EF3}"/>
              </a:ext>
            </a:extLst>
          </p:cNvPr>
          <p:cNvSpPr/>
          <p:nvPr/>
        </p:nvSpPr>
        <p:spPr>
          <a:xfrm>
            <a:off x="-1572245" y="2231570"/>
            <a:ext cx="2612571" cy="1652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89F69B-AFE0-775B-8194-04F8896B019E}"/>
              </a:ext>
            </a:extLst>
          </p:cNvPr>
          <p:cNvSpPr/>
          <p:nvPr/>
        </p:nvSpPr>
        <p:spPr>
          <a:xfrm>
            <a:off x="10357509" y="2232808"/>
            <a:ext cx="2751116" cy="185057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-94014" y="386566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ea typeface="Calibri"/>
                <a:cs typeface="Calibri"/>
              </a:rPr>
              <a:t>početak</a:t>
            </a:r>
          </a:p>
        </p:txBody>
      </p:sp>
      <p:pic>
        <p:nvPicPr>
          <p:cNvPr id="3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7623DAFB-0FE6-13F4-717B-B4813C709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336" y="1756553"/>
            <a:ext cx="3515093" cy="260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B3DB6-CACE-9AAA-1B5D-CC6F6D619EA1}"/>
              </a:ext>
            </a:extLst>
          </p:cNvPr>
          <p:cNvSpPr txBox="1"/>
          <p:nvPr/>
        </p:nvSpPr>
        <p:spPr>
          <a:xfrm>
            <a:off x="4590555" y="4409951"/>
            <a:ext cx="26905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ea typeface="Calibri"/>
                <a:cs typeface="Calibri"/>
              </a:rPr>
              <a:t>Dolazak</a:t>
            </a:r>
            <a:r>
              <a:rPr lang="en-US" sz="2400">
                <a:ea typeface="Calibri"/>
                <a:cs typeface="Calibri"/>
              </a:rPr>
              <a:t> u </a:t>
            </a:r>
            <a:r>
              <a:rPr lang="en-US" sz="2400" err="1">
                <a:ea typeface="Calibri"/>
                <a:cs typeface="Calibri"/>
              </a:rPr>
              <a:t>Hrvatsku</a:t>
            </a:r>
            <a:endParaRPr lang="en-US" sz="2400" err="1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BE12161-7780-E905-04F5-E8F6E96E8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99" y="2297098"/>
            <a:ext cx="2574967" cy="1630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B977C-7AC7-0ED3-8897-9583A221234B}"/>
              </a:ext>
            </a:extLst>
          </p:cNvPr>
          <p:cNvSpPr txBox="1"/>
          <p:nvPr/>
        </p:nvSpPr>
        <p:spPr>
          <a:xfrm>
            <a:off x="1875311" y="4047505"/>
            <a:ext cx="15784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ea typeface="Calibri"/>
                <a:cs typeface="Calibri"/>
              </a:rPr>
              <a:t>Životopis</a:t>
            </a:r>
            <a:endParaRPr lang="en-US" err="1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3E8AE87-25B3-6752-EE38-7209DF16F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686" y="2193929"/>
            <a:ext cx="2446318" cy="183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C4107E-73E9-39AB-15BB-188EA11F97D5}"/>
              </a:ext>
            </a:extLst>
          </p:cNvPr>
          <p:cNvSpPr txBox="1"/>
          <p:nvPr/>
        </p:nvSpPr>
        <p:spPr>
          <a:xfrm>
            <a:off x="8036873" y="4046269"/>
            <a:ext cx="1966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Domovinski</a:t>
            </a:r>
            <a:r>
              <a:rPr lang="en-US">
                <a:cs typeface="Calibri"/>
              </a:rPr>
              <a:t> rat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B8642A-0437-B9F8-46A8-F98DCCB0DF84}"/>
              </a:ext>
            </a:extLst>
          </p:cNvPr>
          <p:cNvSpPr txBox="1"/>
          <p:nvPr/>
        </p:nvSpPr>
        <p:spPr>
          <a:xfrm>
            <a:off x="10781805" y="4025240"/>
            <a:ext cx="20435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Posljednji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intervju</a:t>
            </a:r>
            <a:endParaRPr lang="en-US" err="1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1951851-6707-B5F8-4990-FAFD6F16E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452" y="2269802"/>
            <a:ext cx="2743200" cy="1724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C101BF5-C677-4E52-DDAF-F52BFAC58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01638" y="2278642"/>
            <a:ext cx="2585050" cy="1538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5945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FB5DC-BC36-8B5E-D4A1-45E7C1475847}"/>
              </a:ext>
            </a:extLst>
          </p:cNvPr>
          <p:cNvSpPr/>
          <p:nvPr/>
        </p:nvSpPr>
        <p:spPr>
          <a:xfrm>
            <a:off x="1131869" y="2234046"/>
            <a:ext cx="2671944" cy="1810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B77DB6-9EC2-1A46-C26B-DDD67104E217}"/>
              </a:ext>
            </a:extLst>
          </p:cNvPr>
          <p:cNvSpPr/>
          <p:nvPr/>
        </p:nvSpPr>
        <p:spPr>
          <a:xfrm>
            <a:off x="3802579" y="1676153"/>
            <a:ext cx="3592283" cy="273132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7FEB69-7A0F-29F3-4B20-1525EE4F7336}"/>
              </a:ext>
            </a:extLst>
          </p:cNvPr>
          <p:cNvSpPr/>
          <p:nvPr/>
        </p:nvSpPr>
        <p:spPr>
          <a:xfrm>
            <a:off x="7398575" y="2190750"/>
            <a:ext cx="2761012" cy="1850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F336B-B9AE-C5C6-505F-0C10BDD34EF3}"/>
              </a:ext>
            </a:extLst>
          </p:cNvPr>
          <p:cNvSpPr/>
          <p:nvPr/>
        </p:nvSpPr>
        <p:spPr>
          <a:xfrm>
            <a:off x="-1572245" y="2231570"/>
            <a:ext cx="2612571" cy="1652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89F69B-AFE0-775B-8194-04F8896B019E}"/>
              </a:ext>
            </a:extLst>
          </p:cNvPr>
          <p:cNvSpPr/>
          <p:nvPr/>
        </p:nvSpPr>
        <p:spPr>
          <a:xfrm>
            <a:off x="10357509" y="2123951"/>
            <a:ext cx="2751116" cy="185057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2FBB9-EDDC-E3CB-5291-69F1139A820F}"/>
              </a:ext>
            </a:extLst>
          </p:cNvPr>
          <p:cNvSpPr txBox="1"/>
          <p:nvPr/>
        </p:nvSpPr>
        <p:spPr>
          <a:xfrm>
            <a:off x="-94014" y="3865665"/>
            <a:ext cx="1050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3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B7184EB6-A3D3-D3F2-B152-B233906AB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56" y="2211772"/>
            <a:ext cx="2367148" cy="1820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A7A7D68-4766-2A8C-515B-0DE39489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795" y="2346579"/>
            <a:ext cx="1911927" cy="1383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B772282-A64B-110F-9143-8C4BCEFD1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337" y="1718917"/>
            <a:ext cx="3445822" cy="256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2D14E63-DC42-D8A7-40B7-D44D9391B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932" y="2259907"/>
            <a:ext cx="2673928" cy="1704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FC246D0B-DE78-A359-F868-F17258ED9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348" y="2225543"/>
            <a:ext cx="2753096" cy="164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A7584-368B-5378-24CE-1E2DD9EACB4C}"/>
              </a:ext>
            </a:extLst>
          </p:cNvPr>
          <p:cNvSpPr txBox="1"/>
          <p:nvPr/>
        </p:nvSpPr>
        <p:spPr>
          <a:xfrm>
            <a:off x="-238745" y="3858243"/>
            <a:ext cx="1526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cs typeface="Calibri"/>
              </a:rPr>
              <a:t>Životopis</a:t>
            </a:r>
            <a:endParaRPr lang="en-US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6A6CF-44B5-D7E4-5463-BDB050450946}"/>
              </a:ext>
            </a:extLst>
          </p:cNvPr>
          <p:cNvSpPr txBox="1"/>
          <p:nvPr/>
        </p:nvSpPr>
        <p:spPr>
          <a:xfrm>
            <a:off x="1493074" y="4092038"/>
            <a:ext cx="2388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Dolazak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Hrvatsku</a:t>
            </a:r>
            <a:endParaRPr lang="en-US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6860-8B9A-B371-F47F-536128E87FA4}"/>
              </a:ext>
            </a:extLst>
          </p:cNvPr>
          <p:cNvSpPr txBox="1"/>
          <p:nvPr/>
        </p:nvSpPr>
        <p:spPr>
          <a:xfrm>
            <a:off x="4617768" y="4466853"/>
            <a:ext cx="24492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cs typeface="Calibri"/>
              </a:rPr>
              <a:t>Domovinski</a:t>
            </a:r>
            <a:r>
              <a:rPr lang="en-US" sz="2400">
                <a:cs typeface="Calibri"/>
              </a:rPr>
              <a:t> rat</a:t>
            </a:r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2EE4C-7A51-1F19-BCA8-15A7B214D038}"/>
              </a:ext>
            </a:extLst>
          </p:cNvPr>
          <p:cNvSpPr txBox="1"/>
          <p:nvPr/>
        </p:nvSpPr>
        <p:spPr>
          <a:xfrm>
            <a:off x="7716487" y="4030188"/>
            <a:ext cx="25791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Posljednji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intervju</a:t>
            </a:r>
            <a:endParaRPr lang="en-US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6AAD9-0CB8-383A-66FE-40688626079E}"/>
              </a:ext>
            </a:extLst>
          </p:cNvPr>
          <p:cNvSpPr txBox="1"/>
          <p:nvPr/>
        </p:nvSpPr>
        <p:spPr>
          <a:xfrm>
            <a:off x="11188782" y="3978234"/>
            <a:ext cx="24863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Smrt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92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building, outdoor, ground, old&#10;&#10;Description automatically generated">
            <a:extLst>
              <a:ext uri="{FF2B5EF4-FFF2-40B4-BE49-F238E27FC236}">
                <a16:creationId xmlns:a16="http://schemas.microsoft.com/office/drawing/2014/main" id="{F0807BB6-536A-7151-83B7-DAE29276F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8167" r="4964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BD0E71-4780-6167-BC60-448BE8BA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Domovinski rat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ED048F-23EB-C45E-C2FC-66E73AF0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93" y="2219785"/>
            <a:ext cx="5361828" cy="39571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Krajem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kolovoza</a:t>
            </a:r>
            <a:r>
              <a:rPr lang="en-US" sz="2000">
                <a:ea typeface="+mn-lt"/>
                <a:cs typeface="+mn-lt"/>
              </a:rPr>
              <a:t> 1991. </a:t>
            </a:r>
            <a:r>
              <a:rPr lang="en-US" sz="2000" err="1">
                <a:ea typeface="+mn-lt"/>
                <a:cs typeface="+mn-lt"/>
              </a:rPr>
              <a:t>godine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pristupio</a:t>
            </a:r>
            <a:r>
              <a:rPr lang="en-US" sz="2000">
                <a:ea typeface="+mn-lt"/>
                <a:cs typeface="+mn-lt"/>
              </a:rPr>
              <a:t> je </a:t>
            </a:r>
            <a:r>
              <a:rPr lang="en-US" sz="2000" err="1">
                <a:ea typeface="+mn-lt"/>
                <a:cs typeface="+mn-lt"/>
              </a:rPr>
              <a:t>redovima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Hrvatskih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obrambenih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snaga</a:t>
            </a:r>
            <a:r>
              <a:rPr lang="en-US" sz="2000">
                <a:ea typeface="+mn-lt"/>
                <a:cs typeface="+mn-lt"/>
              </a:rPr>
              <a:t> u </a:t>
            </a:r>
            <a:r>
              <a:rPr lang="en-US" sz="2000" err="1">
                <a:ea typeface="+mn-lt"/>
                <a:cs typeface="+mn-lt"/>
              </a:rPr>
              <a:t>Mejaškom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selu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kod</a:t>
            </a:r>
            <a:r>
              <a:rPr lang="en-US" sz="2000">
                <a:ea typeface="+mn-lt"/>
                <a:cs typeface="+mn-lt"/>
              </a:rPr>
              <a:t> Duge Rese.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Jean se 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borio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na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vukovarskom</a:t>
            </a:r>
            <a:r>
              <a:rPr lang="en-US" sz="200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Sajmištu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gdje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je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kasnije</a:t>
            </a:r>
            <a:r>
              <a:rPr lang="en-US" sz="2000">
                <a:solidFill>
                  <a:srgbClr val="FFFFFF"/>
                </a:solidFill>
                <a:cs typeface="Calibri"/>
              </a:rPr>
              <a:t>  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i</a:t>
            </a:r>
            <a:r>
              <a:rPr lang="en-US" sz="200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ranjen</a:t>
            </a:r>
            <a:r>
              <a:rPr lang="en-US" sz="2000">
                <a:solidFill>
                  <a:srgbClr val="FFFFFF"/>
                </a:solidFill>
                <a:cs typeface="Calibri"/>
              </a:rPr>
              <a:t>.</a:t>
            </a:r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 Bio je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vođen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samo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srcem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osjećajem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za ono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što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je dobro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loše</a:t>
            </a:r>
            <a:r>
              <a:rPr lang="en-US" sz="200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Smatra</a:t>
            </a:r>
            <a:r>
              <a:rPr lang="en-US" sz="2000">
                <a:ea typeface="+mn-lt"/>
                <a:cs typeface="+mn-lt"/>
              </a:rPr>
              <a:t> se </a:t>
            </a:r>
            <a:r>
              <a:rPr lang="en-US" sz="2000" err="1">
                <a:ea typeface="+mn-lt"/>
                <a:cs typeface="+mn-lt"/>
              </a:rPr>
              <a:t>mladim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neiskusnim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ratnikom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ali</a:t>
            </a:r>
            <a:r>
              <a:rPr lang="en-US" sz="2000">
                <a:ea typeface="+mn-lt"/>
                <a:cs typeface="+mn-lt"/>
              </a:rPr>
              <a:t> se </a:t>
            </a:r>
            <a:r>
              <a:rPr lang="en-US" sz="2000" err="1">
                <a:ea typeface="+mn-lt"/>
                <a:cs typeface="+mn-lt"/>
              </a:rPr>
              <a:t>pokazao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vrlo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dobrim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hrabrim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bojovnikom</a:t>
            </a:r>
            <a:r>
              <a:rPr lang="en-US" sz="2000">
                <a:ea typeface="+mn-lt"/>
                <a:cs typeface="+mn-lt"/>
              </a:rPr>
              <a:t> koji </a:t>
            </a:r>
            <a:r>
              <a:rPr lang="en-US" sz="2000" err="1">
                <a:ea typeface="+mn-lt"/>
                <a:cs typeface="+mn-lt"/>
              </a:rPr>
              <a:t>nije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odstupao</a:t>
            </a:r>
            <a:r>
              <a:rPr lang="en-US" sz="2000">
                <a:ea typeface="+mn-lt"/>
                <a:cs typeface="+mn-lt"/>
              </a:rPr>
              <a:t> u </a:t>
            </a:r>
            <a:r>
              <a:rPr lang="en-US" sz="2000" err="1">
                <a:ea typeface="+mn-lt"/>
                <a:cs typeface="+mn-lt"/>
              </a:rPr>
              <a:t>borbi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te</a:t>
            </a:r>
            <a:r>
              <a:rPr lang="en-US" sz="2000">
                <a:ea typeface="+mn-lt"/>
                <a:cs typeface="+mn-lt"/>
              </a:rPr>
              <a:t> je do </a:t>
            </a:r>
            <a:r>
              <a:rPr lang="en-US" sz="2000" err="1">
                <a:ea typeface="+mn-lt"/>
                <a:cs typeface="+mn-lt"/>
              </a:rPr>
              <a:t>kraja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ostao</a:t>
            </a:r>
            <a:r>
              <a:rPr lang="en-US" sz="2000">
                <a:ea typeface="+mn-lt"/>
                <a:cs typeface="+mn-lt"/>
              </a:rPr>
              <a:t> u </a:t>
            </a:r>
            <a:r>
              <a:rPr lang="en-US" sz="2000" err="1">
                <a:ea typeface="+mn-lt"/>
                <a:cs typeface="+mn-lt"/>
              </a:rPr>
              <a:t>Vukovaru</a:t>
            </a:r>
            <a:r>
              <a:rPr lang="en-US" sz="2000">
                <a:ea typeface="+mn-lt"/>
                <a:cs typeface="+mn-lt"/>
              </a:rPr>
              <a:t>.</a:t>
            </a:r>
          </a:p>
          <a:p>
            <a:r>
              <a:rPr lang="en-US" sz="2000" err="1">
                <a:ea typeface="+mn-lt"/>
                <a:cs typeface="+mn-lt"/>
              </a:rPr>
              <a:t>Ranjenog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uoči</a:t>
            </a:r>
            <a:r>
              <a:rPr lang="en-US" sz="2000">
                <a:ea typeface="+mn-lt"/>
                <a:cs typeface="+mn-lt"/>
              </a:rPr>
              <a:t> pada </a:t>
            </a:r>
            <a:r>
              <a:rPr lang="en-US" sz="2000" err="1">
                <a:ea typeface="+mn-lt"/>
                <a:cs typeface="+mn-lt"/>
              </a:rPr>
              <a:t>grada</a:t>
            </a:r>
            <a:r>
              <a:rPr lang="en-US" sz="2000">
                <a:ea typeface="+mn-lt"/>
                <a:cs typeface="+mn-lt"/>
              </a:rPr>
              <a:t>, u </a:t>
            </a:r>
            <a:r>
              <a:rPr lang="en-US" sz="2000" err="1">
                <a:ea typeface="+mn-lt"/>
                <a:cs typeface="+mn-lt"/>
              </a:rPr>
              <a:t>bolnici</a:t>
            </a:r>
            <a:r>
              <a:rPr lang="en-US" sz="2000">
                <a:ea typeface="+mn-lt"/>
                <a:cs typeface="+mn-lt"/>
              </a:rPr>
              <a:t> ga je </a:t>
            </a:r>
            <a:r>
              <a:rPr lang="en-US" sz="2000" err="1">
                <a:ea typeface="+mn-lt"/>
                <a:cs typeface="+mn-lt"/>
              </a:rPr>
              <a:t>pronašla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francuska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televizijska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ekipa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ponudila</a:t>
            </a:r>
            <a:r>
              <a:rPr lang="en-US" sz="2000">
                <a:ea typeface="+mn-lt"/>
                <a:cs typeface="+mn-lt"/>
              </a:rPr>
              <a:t> mu </a:t>
            </a:r>
            <a:r>
              <a:rPr lang="en-US" sz="2000" err="1">
                <a:ea typeface="+mn-lt"/>
                <a:cs typeface="+mn-lt"/>
              </a:rPr>
              <a:t>bijeg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ali</a:t>
            </a:r>
            <a:r>
              <a:rPr lang="en-US" sz="2000">
                <a:ea typeface="+mn-lt"/>
                <a:cs typeface="+mn-lt"/>
              </a:rPr>
              <a:t> je </a:t>
            </a:r>
            <a:r>
              <a:rPr lang="en-US" sz="2000" err="1">
                <a:ea typeface="+mn-lt"/>
                <a:cs typeface="+mn-lt"/>
              </a:rPr>
              <a:t>odbio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jer</a:t>
            </a:r>
            <a:r>
              <a:rPr lang="en-US" sz="2000">
                <a:ea typeface="+mn-lt"/>
                <a:cs typeface="+mn-lt"/>
              </a:rPr>
              <a:t> je s </a:t>
            </a:r>
            <a:r>
              <a:rPr lang="en-US" sz="2000" err="1">
                <a:ea typeface="+mn-lt"/>
                <a:cs typeface="+mn-lt"/>
              </a:rPr>
              <a:t>Vukovarom</a:t>
            </a:r>
            <a:r>
              <a:rPr lang="en-US" sz="2000">
                <a:ea typeface="+mn-lt"/>
                <a:cs typeface="+mn-lt"/>
              </a:rPr>
              <a:t> "u </a:t>
            </a:r>
            <a:r>
              <a:rPr lang="en-US" sz="2000" err="1">
                <a:ea typeface="+mn-lt"/>
                <a:cs typeface="+mn-lt"/>
              </a:rPr>
              <a:t>dobru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zlu</a:t>
            </a:r>
            <a:r>
              <a:rPr lang="en-US" sz="2000">
                <a:ea typeface="+mn-lt"/>
                <a:cs typeface="+mn-lt"/>
              </a:rPr>
              <a:t>". </a:t>
            </a:r>
            <a:endParaRPr lang="en-US" sz="2000">
              <a:solidFill>
                <a:srgbClr val="FFFFFF"/>
              </a:solidFill>
              <a:ea typeface="Calibri" panose="020F0502020204030204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6A9AA8-2E99-89EE-863C-AE3364E49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8" r="30423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B5B2CFF-42E1-197C-B249-6399EEB512F6}"/>
              </a:ext>
            </a:extLst>
          </p:cNvPr>
          <p:cNvSpPr txBox="1"/>
          <p:nvPr/>
        </p:nvSpPr>
        <p:spPr>
          <a:xfrm>
            <a:off x="5184074" y="251212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0961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Jean-Michel Nicolier</vt:lpstr>
      <vt:lpstr>PowerPoint Presentation</vt:lpstr>
      <vt:lpstr>Životopis</vt:lpstr>
      <vt:lpstr>PowerPoint Presentation</vt:lpstr>
      <vt:lpstr>PowerPoint Presentation</vt:lpstr>
      <vt:lpstr>Dolazak u Hrvatsku </vt:lpstr>
      <vt:lpstr>PowerPoint Presentation</vt:lpstr>
      <vt:lpstr>PowerPoint Presentation</vt:lpstr>
      <vt:lpstr>Domovinski rat </vt:lpstr>
      <vt:lpstr>PowerPoint Presentation</vt:lpstr>
      <vt:lpstr>PowerPoint Presentation</vt:lpstr>
      <vt:lpstr>Posljednji intervju </vt:lpstr>
      <vt:lpstr>PowerPoint Presentation</vt:lpstr>
      <vt:lpstr>PowerPoint Presentation</vt:lpstr>
      <vt:lpstr>Smrt </vt:lpstr>
      <vt:lpstr>PowerPoint Presentation</vt:lpstr>
      <vt:lpstr>PowerPoint Presentation</vt:lpstr>
      <vt:lpstr>Spomenik,knjiga i film.</vt:lpstr>
      <vt:lpstr>PowerPoint Presentation</vt:lpstr>
      <vt:lpstr>PowerPoint Presentation</vt:lpstr>
      <vt:lpstr>Majka- Lyliane Fournier</vt:lpstr>
      <vt:lpstr>PowerPoint Presentation</vt:lpstr>
      <vt:lpstr>PowerPoint Presentation</vt:lpstr>
      <vt:lpstr>Hvala na pažnji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2023-03-16T13:58:58Z</dcterms:created>
  <dcterms:modified xsi:type="dcterms:W3CDTF">2023-05-27T18:16:15Z</dcterms:modified>
</cp:coreProperties>
</file>