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1"/>
  </p:notesMasterIdLst>
  <p:sldIdLst>
    <p:sldId id="256" r:id="rId2"/>
    <p:sldId id="271" r:id="rId3"/>
    <p:sldId id="266" r:id="rId4"/>
    <p:sldId id="267" r:id="rId5"/>
    <p:sldId id="268" r:id="rId6"/>
    <p:sldId id="269" r:id="rId7"/>
    <p:sldId id="270" r:id="rId8"/>
    <p:sldId id="291" r:id="rId9"/>
    <p:sldId id="292" r:id="rId10"/>
  </p:sldIdLst>
  <p:sldSz cx="9144000" cy="5143500" type="screen16x9"/>
  <p:notesSz cx="6858000" cy="9144000"/>
  <p:embeddedFontLst>
    <p:embeddedFont>
      <p:font typeface="Bebas Neue" panose="020B0604020202020204" charset="-18"/>
      <p:regular r:id="rId12"/>
    </p:embeddedFont>
    <p:embeddedFont>
      <p:font typeface="Karla" pitchFamily="2" charset="-18"/>
      <p:regular r:id="rId13"/>
      <p:bold r:id="rId14"/>
      <p:italic r:id="rId15"/>
      <p:boldItalic r:id="rId16"/>
    </p:embeddedFont>
    <p:embeddedFont>
      <p:font typeface="Nunito Light" pitchFamily="2" charset="-18"/>
      <p:regular r:id="rId17"/>
      <p:italic r:id="rId18"/>
    </p:embeddedFont>
    <p:embeddedFont>
      <p:font typeface="PT Sans" panose="020B0503020203020204" pitchFamily="34" charset="-18"/>
      <p:regular r:id="rId19"/>
      <p:bold r:id="rId20"/>
      <p:italic r:id="rId21"/>
      <p:boldItalic r:id="rId22"/>
    </p:embeddedFont>
    <p:embeddedFont>
      <p:font typeface="Source Sans Pro" panose="020B0503030403020204" pitchFamily="34" charset="0"/>
      <p:regular r:id="rId23"/>
      <p:bold r:id="rId24"/>
      <p:italic r:id="rId25"/>
      <p:boldItalic r:id="rId26"/>
    </p:embeddedFont>
    <p:embeddedFont>
      <p:font typeface="Source Serif Pro" panose="02040603050405020204" pitchFamily="18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Zadana sekcija" id="{4EE68438-CDE4-429B-91F9-73B4A5AFD8C4}">
          <p14:sldIdLst>
            <p14:sldId id="256"/>
            <p14:sldId id="271"/>
            <p14:sldId id="266"/>
            <p14:sldId id="267"/>
            <p14:sldId id="268"/>
            <p14:sldId id="269"/>
            <p14:sldId id="270"/>
            <p14:sldId id="291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A519DCA-AA8F-4825-AD05-C1C9BC2E17D4}">
  <a:tblStyle styleId="{FA519DCA-AA8F-4825-AD05-C1C9BC2E17D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7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1868a49376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1868a49376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184daf2e446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184daf2e446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1868a493769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1868a493769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d44c0c1fc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1" name="Google Shape;1521;gd44c0c1fc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51b1a71d3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1" name="Google Shape;1601;g51b1a71d3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396950" y="1432275"/>
            <a:ext cx="6350100" cy="161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7675" y="3042375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212529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CUSTOM_10_1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0"/>
          <p:cNvSpPr txBox="1">
            <a:spLocks noGrp="1"/>
          </p:cNvSpPr>
          <p:nvPr>
            <p:ph type="title" hasCustomPrompt="1"/>
          </p:nvPr>
        </p:nvSpPr>
        <p:spPr>
          <a:xfrm flipH="1">
            <a:off x="1435349" y="2394019"/>
            <a:ext cx="799800" cy="41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35" name="Google Shape;435;p30"/>
          <p:cNvSpPr txBox="1">
            <a:spLocks noGrp="1"/>
          </p:cNvSpPr>
          <p:nvPr>
            <p:ph type="subTitle" idx="1"/>
          </p:nvPr>
        </p:nvSpPr>
        <p:spPr>
          <a:xfrm flipH="1">
            <a:off x="2235138" y="1696675"/>
            <a:ext cx="2371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436" name="Google Shape;436;p30"/>
          <p:cNvSpPr txBox="1">
            <a:spLocks noGrp="1"/>
          </p:cNvSpPr>
          <p:nvPr>
            <p:ph type="subTitle" idx="2"/>
          </p:nvPr>
        </p:nvSpPr>
        <p:spPr>
          <a:xfrm flipH="1">
            <a:off x="2235138" y="2399394"/>
            <a:ext cx="2371200" cy="4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7" name="Google Shape;437;p30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1435349" y="1410050"/>
            <a:ext cx="799800" cy="41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38" name="Google Shape;438;p30"/>
          <p:cNvSpPr txBox="1">
            <a:spLocks noGrp="1"/>
          </p:cNvSpPr>
          <p:nvPr>
            <p:ph type="subTitle" idx="4"/>
          </p:nvPr>
        </p:nvSpPr>
        <p:spPr>
          <a:xfrm flipH="1">
            <a:off x="2235138" y="2681963"/>
            <a:ext cx="2371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439" name="Google Shape;439;p30"/>
          <p:cNvSpPr txBox="1">
            <a:spLocks noGrp="1"/>
          </p:cNvSpPr>
          <p:nvPr>
            <p:ph type="subTitle" idx="5"/>
          </p:nvPr>
        </p:nvSpPr>
        <p:spPr>
          <a:xfrm flipH="1">
            <a:off x="2235138" y="1410050"/>
            <a:ext cx="2371200" cy="4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0" name="Google Shape;440;p30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1435349" y="3377988"/>
            <a:ext cx="799800" cy="41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1" name="Google Shape;441;p30"/>
          <p:cNvSpPr txBox="1">
            <a:spLocks noGrp="1"/>
          </p:cNvSpPr>
          <p:nvPr>
            <p:ph type="subTitle" idx="7"/>
          </p:nvPr>
        </p:nvSpPr>
        <p:spPr>
          <a:xfrm flipH="1">
            <a:off x="2235138" y="3656000"/>
            <a:ext cx="2371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442" name="Google Shape;442;p30"/>
          <p:cNvSpPr txBox="1">
            <a:spLocks noGrp="1"/>
          </p:cNvSpPr>
          <p:nvPr>
            <p:ph type="subTitle" idx="8"/>
          </p:nvPr>
        </p:nvSpPr>
        <p:spPr>
          <a:xfrm flipH="1">
            <a:off x="2235138" y="3377988"/>
            <a:ext cx="2371200" cy="4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3" name="Google Shape;443;p30"/>
          <p:cNvSpPr txBox="1">
            <a:spLocks noGrp="1"/>
          </p:cNvSpPr>
          <p:nvPr>
            <p:ph type="title" idx="9"/>
          </p:nvPr>
        </p:nvSpPr>
        <p:spPr>
          <a:xfrm>
            <a:off x="1014984" y="539500"/>
            <a:ext cx="71049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44" name="Google Shape;444;p30"/>
          <p:cNvGrpSpPr/>
          <p:nvPr/>
        </p:nvGrpSpPr>
        <p:grpSpPr>
          <a:xfrm rot="-5400000">
            <a:off x="-637189" y="994030"/>
            <a:ext cx="3847474" cy="2144229"/>
            <a:chOff x="3850457" y="539509"/>
            <a:chExt cx="4580326" cy="2552958"/>
          </a:xfrm>
        </p:grpSpPr>
        <p:sp>
          <p:nvSpPr>
            <p:cNvPr id="445" name="Google Shape;445;p30"/>
            <p:cNvSpPr/>
            <p:nvPr/>
          </p:nvSpPr>
          <p:spPr>
            <a:xfrm rot="5400000">
              <a:off x="7473229" y="1735375"/>
              <a:ext cx="1383444" cy="258308"/>
            </a:xfrm>
            <a:custGeom>
              <a:avLst/>
              <a:gdLst/>
              <a:ahLst/>
              <a:cxnLst/>
              <a:rect l="l" t="t" r="r" b="b"/>
              <a:pathLst>
                <a:path w="29880" h="5579" extrusionOk="0">
                  <a:moveTo>
                    <a:pt x="24961" y="1"/>
                  </a:moveTo>
                  <a:cubicBezTo>
                    <a:pt x="22564" y="1"/>
                    <a:pt x="20182" y="1023"/>
                    <a:pt x="18086" y="2083"/>
                  </a:cubicBezTo>
                  <a:lnTo>
                    <a:pt x="17478" y="2387"/>
                  </a:lnTo>
                  <a:cubicBezTo>
                    <a:pt x="15104" y="3603"/>
                    <a:pt x="12671" y="4820"/>
                    <a:pt x="10096" y="4820"/>
                  </a:cubicBezTo>
                  <a:cubicBezTo>
                    <a:pt x="10034" y="4820"/>
                    <a:pt x="9972" y="4820"/>
                    <a:pt x="9910" y="4818"/>
                  </a:cubicBezTo>
                  <a:cubicBezTo>
                    <a:pt x="8390" y="4788"/>
                    <a:pt x="6961" y="4362"/>
                    <a:pt x="5411" y="3967"/>
                  </a:cubicBezTo>
                  <a:cubicBezTo>
                    <a:pt x="3800" y="3511"/>
                    <a:pt x="2128" y="3055"/>
                    <a:pt x="365" y="3055"/>
                  </a:cubicBezTo>
                  <a:cubicBezTo>
                    <a:pt x="153" y="3055"/>
                    <a:pt x="1" y="3238"/>
                    <a:pt x="1" y="3450"/>
                  </a:cubicBezTo>
                  <a:cubicBezTo>
                    <a:pt x="1" y="3633"/>
                    <a:pt x="153" y="3815"/>
                    <a:pt x="365" y="3815"/>
                  </a:cubicBezTo>
                  <a:cubicBezTo>
                    <a:pt x="2037" y="3815"/>
                    <a:pt x="3648" y="4271"/>
                    <a:pt x="5229" y="4697"/>
                  </a:cubicBezTo>
                  <a:cubicBezTo>
                    <a:pt x="6718" y="5092"/>
                    <a:pt x="8299" y="5517"/>
                    <a:pt x="9910" y="5578"/>
                  </a:cubicBezTo>
                  <a:lnTo>
                    <a:pt x="10153" y="5578"/>
                  </a:lnTo>
                  <a:cubicBezTo>
                    <a:pt x="12888" y="5578"/>
                    <a:pt x="15381" y="4301"/>
                    <a:pt x="17813" y="3086"/>
                  </a:cubicBezTo>
                  <a:lnTo>
                    <a:pt x="18421" y="2751"/>
                  </a:lnTo>
                  <a:cubicBezTo>
                    <a:pt x="20506" y="1697"/>
                    <a:pt x="22705" y="774"/>
                    <a:pt x="24883" y="774"/>
                  </a:cubicBezTo>
                  <a:cubicBezTo>
                    <a:pt x="25467" y="774"/>
                    <a:pt x="26049" y="841"/>
                    <a:pt x="26627" y="988"/>
                  </a:cubicBezTo>
                  <a:cubicBezTo>
                    <a:pt x="27387" y="1171"/>
                    <a:pt x="27995" y="1475"/>
                    <a:pt x="28390" y="1900"/>
                  </a:cubicBezTo>
                  <a:cubicBezTo>
                    <a:pt x="28846" y="2387"/>
                    <a:pt x="29059" y="3025"/>
                    <a:pt x="28937" y="3572"/>
                  </a:cubicBezTo>
                  <a:cubicBezTo>
                    <a:pt x="28820" y="4130"/>
                    <a:pt x="28305" y="4546"/>
                    <a:pt x="27804" y="4546"/>
                  </a:cubicBezTo>
                  <a:cubicBezTo>
                    <a:pt x="27787" y="4546"/>
                    <a:pt x="27769" y="4546"/>
                    <a:pt x="27752" y="4545"/>
                  </a:cubicBezTo>
                  <a:cubicBezTo>
                    <a:pt x="27509" y="4514"/>
                    <a:pt x="27266" y="4362"/>
                    <a:pt x="27114" y="4119"/>
                  </a:cubicBezTo>
                  <a:cubicBezTo>
                    <a:pt x="26962" y="3906"/>
                    <a:pt x="26931" y="3663"/>
                    <a:pt x="27022" y="3481"/>
                  </a:cubicBezTo>
                  <a:cubicBezTo>
                    <a:pt x="27114" y="3268"/>
                    <a:pt x="27357" y="3146"/>
                    <a:pt x="27600" y="3146"/>
                  </a:cubicBezTo>
                  <a:cubicBezTo>
                    <a:pt x="27661" y="3146"/>
                    <a:pt x="27965" y="3146"/>
                    <a:pt x="28056" y="3359"/>
                  </a:cubicBezTo>
                  <a:cubicBezTo>
                    <a:pt x="28145" y="3493"/>
                    <a:pt x="28283" y="3577"/>
                    <a:pt x="28422" y="3577"/>
                  </a:cubicBezTo>
                  <a:cubicBezTo>
                    <a:pt x="28473" y="3577"/>
                    <a:pt x="28524" y="3566"/>
                    <a:pt x="28573" y="3542"/>
                  </a:cubicBezTo>
                  <a:cubicBezTo>
                    <a:pt x="28755" y="3450"/>
                    <a:pt x="28846" y="3207"/>
                    <a:pt x="28755" y="3025"/>
                  </a:cubicBezTo>
                  <a:cubicBezTo>
                    <a:pt x="28554" y="2623"/>
                    <a:pt x="28137" y="2384"/>
                    <a:pt x="27630" y="2384"/>
                  </a:cubicBezTo>
                  <a:cubicBezTo>
                    <a:pt x="27600" y="2384"/>
                    <a:pt x="27570" y="2385"/>
                    <a:pt x="27539" y="2387"/>
                  </a:cubicBezTo>
                  <a:cubicBezTo>
                    <a:pt x="26992" y="2417"/>
                    <a:pt x="26475" y="2721"/>
                    <a:pt x="26293" y="3207"/>
                  </a:cubicBezTo>
                  <a:cubicBezTo>
                    <a:pt x="26141" y="3633"/>
                    <a:pt x="26202" y="4089"/>
                    <a:pt x="26445" y="4514"/>
                  </a:cubicBezTo>
                  <a:cubicBezTo>
                    <a:pt x="26749" y="4970"/>
                    <a:pt x="27205" y="5274"/>
                    <a:pt x="27691" y="5304"/>
                  </a:cubicBezTo>
                  <a:cubicBezTo>
                    <a:pt x="27727" y="5307"/>
                    <a:pt x="27763" y="5308"/>
                    <a:pt x="27799" y="5308"/>
                  </a:cubicBezTo>
                  <a:cubicBezTo>
                    <a:pt x="28645" y="5308"/>
                    <a:pt x="29493" y="4628"/>
                    <a:pt x="29697" y="3724"/>
                  </a:cubicBezTo>
                  <a:cubicBezTo>
                    <a:pt x="29880" y="2934"/>
                    <a:pt x="29576" y="2022"/>
                    <a:pt x="28937" y="1353"/>
                  </a:cubicBezTo>
                  <a:cubicBezTo>
                    <a:pt x="28421" y="836"/>
                    <a:pt x="27722" y="472"/>
                    <a:pt x="26840" y="228"/>
                  </a:cubicBezTo>
                  <a:cubicBezTo>
                    <a:pt x="26216" y="71"/>
                    <a:pt x="25588" y="1"/>
                    <a:pt x="249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0"/>
            <p:cNvSpPr/>
            <p:nvPr/>
          </p:nvSpPr>
          <p:spPr>
            <a:xfrm rot="5400000">
              <a:off x="6969039" y="107485"/>
              <a:ext cx="285764" cy="1377795"/>
            </a:xfrm>
            <a:custGeom>
              <a:avLst/>
              <a:gdLst/>
              <a:ahLst/>
              <a:cxnLst/>
              <a:rect l="l" t="t" r="r" b="b"/>
              <a:pathLst>
                <a:path w="6172" h="29758" extrusionOk="0">
                  <a:moveTo>
                    <a:pt x="3952" y="0"/>
                  </a:moveTo>
                  <a:cubicBezTo>
                    <a:pt x="3739" y="0"/>
                    <a:pt x="3587" y="182"/>
                    <a:pt x="3587" y="395"/>
                  </a:cubicBezTo>
                  <a:cubicBezTo>
                    <a:pt x="3587" y="2158"/>
                    <a:pt x="4043" y="3830"/>
                    <a:pt x="4469" y="5441"/>
                  </a:cubicBezTo>
                  <a:cubicBezTo>
                    <a:pt x="4894" y="6961"/>
                    <a:pt x="5290" y="8420"/>
                    <a:pt x="5350" y="9939"/>
                  </a:cubicBezTo>
                  <a:cubicBezTo>
                    <a:pt x="5411" y="12584"/>
                    <a:pt x="4135" y="15076"/>
                    <a:pt x="2919" y="17478"/>
                  </a:cubicBezTo>
                  <a:lnTo>
                    <a:pt x="2615" y="18085"/>
                  </a:lnTo>
                  <a:cubicBezTo>
                    <a:pt x="1277" y="20730"/>
                    <a:pt x="1" y="23861"/>
                    <a:pt x="761" y="26839"/>
                  </a:cubicBezTo>
                  <a:cubicBezTo>
                    <a:pt x="1004" y="27751"/>
                    <a:pt x="1369" y="28450"/>
                    <a:pt x="1885" y="28967"/>
                  </a:cubicBezTo>
                  <a:cubicBezTo>
                    <a:pt x="2432" y="29484"/>
                    <a:pt x="3101" y="29757"/>
                    <a:pt x="3770" y="29757"/>
                  </a:cubicBezTo>
                  <a:cubicBezTo>
                    <a:pt x="3952" y="29757"/>
                    <a:pt x="4104" y="29727"/>
                    <a:pt x="4256" y="29727"/>
                  </a:cubicBezTo>
                  <a:cubicBezTo>
                    <a:pt x="5198" y="29514"/>
                    <a:pt x="5897" y="28633"/>
                    <a:pt x="5837" y="27721"/>
                  </a:cubicBezTo>
                  <a:cubicBezTo>
                    <a:pt x="5776" y="27235"/>
                    <a:pt x="5502" y="26779"/>
                    <a:pt x="5046" y="26475"/>
                  </a:cubicBezTo>
                  <a:cubicBezTo>
                    <a:pt x="4777" y="26321"/>
                    <a:pt x="4483" y="26240"/>
                    <a:pt x="4203" y="26240"/>
                  </a:cubicBezTo>
                  <a:cubicBezTo>
                    <a:pt x="4041" y="26240"/>
                    <a:pt x="3884" y="26267"/>
                    <a:pt x="3739" y="26323"/>
                  </a:cubicBezTo>
                  <a:cubicBezTo>
                    <a:pt x="3253" y="26505"/>
                    <a:pt x="2919" y="26991"/>
                    <a:pt x="2919" y="27569"/>
                  </a:cubicBezTo>
                  <a:cubicBezTo>
                    <a:pt x="2888" y="28116"/>
                    <a:pt x="3131" y="28572"/>
                    <a:pt x="3557" y="28785"/>
                  </a:cubicBezTo>
                  <a:cubicBezTo>
                    <a:pt x="3606" y="28809"/>
                    <a:pt x="3659" y="28820"/>
                    <a:pt x="3713" y="28820"/>
                  </a:cubicBezTo>
                  <a:cubicBezTo>
                    <a:pt x="3859" y="28820"/>
                    <a:pt x="4007" y="28736"/>
                    <a:pt x="4074" y="28602"/>
                  </a:cubicBezTo>
                  <a:cubicBezTo>
                    <a:pt x="4165" y="28420"/>
                    <a:pt x="4074" y="28177"/>
                    <a:pt x="3891" y="28086"/>
                  </a:cubicBezTo>
                  <a:cubicBezTo>
                    <a:pt x="3679" y="27994"/>
                    <a:pt x="3679" y="27690"/>
                    <a:pt x="3679" y="27599"/>
                  </a:cubicBezTo>
                  <a:cubicBezTo>
                    <a:pt x="3679" y="27387"/>
                    <a:pt x="3800" y="27113"/>
                    <a:pt x="4013" y="27022"/>
                  </a:cubicBezTo>
                  <a:cubicBezTo>
                    <a:pt x="4074" y="27002"/>
                    <a:pt x="4141" y="26991"/>
                    <a:pt x="4212" y="26991"/>
                  </a:cubicBezTo>
                  <a:cubicBezTo>
                    <a:pt x="4354" y="26991"/>
                    <a:pt x="4509" y="27032"/>
                    <a:pt x="4651" y="27113"/>
                  </a:cubicBezTo>
                  <a:cubicBezTo>
                    <a:pt x="4894" y="27295"/>
                    <a:pt x="5046" y="27539"/>
                    <a:pt x="5077" y="27782"/>
                  </a:cubicBezTo>
                  <a:cubicBezTo>
                    <a:pt x="5107" y="28298"/>
                    <a:pt x="4682" y="28846"/>
                    <a:pt x="4104" y="28967"/>
                  </a:cubicBezTo>
                  <a:cubicBezTo>
                    <a:pt x="4002" y="28990"/>
                    <a:pt x="3896" y="29001"/>
                    <a:pt x="3787" y="29001"/>
                  </a:cubicBezTo>
                  <a:cubicBezTo>
                    <a:pt x="3315" y="29001"/>
                    <a:pt x="2803" y="28791"/>
                    <a:pt x="2432" y="28420"/>
                  </a:cubicBezTo>
                  <a:cubicBezTo>
                    <a:pt x="2007" y="27994"/>
                    <a:pt x="1703" y="27417"/>
                    <a:pt x="1490" y="26657"/>
                  </a:cubicBezTo>
                  <a:cubicBezTo>
                    <a:pt x="791" y="23921"/>
                    <a:pt x="1946" y="21095"/>
                    <a:pt x="3283" y="18420"/>
                  </a:cubicBezTo>
                  <a:lnTo>
                    <a:pt x="3587" y="17842"/>
                  </a:lnTo>
                  <a:cubicBezTo>
                    <a:pt x="4864" y="15319"/>
                    <a:pt x="6171" y="12736"/>
                    <a:pt x="6110" y="9909"/>
                  </a:cubicBezTo>
                  <a:cubicBezTo>
                    <a:pt x="6049" y="8298"/>
                    <a:pt x="5624" y="6748"/>
                    <a:pt x="5229" y="5228"/>
                  </a:cubicBezTo>
                  <a:cubicBezTo>
                    <a:pt x="4773" y="3678"/>
                    <a:pt x="4347" y="2037"/>
                    <a:pt x="4347" y="395"/>
                  </a:cubicBezTo>
                  <a:cubicBezTo>
                    <a:pt x="4347" y="182"/>
                    <a:pt x="4165" y="0"/>
                    <a:pt x="3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0"/>
            <p:cNvSpPr/>
            <p:nvPr/>
          </p:nvSpPr>
          <p:spPr>
            <a:xfrm rot="5400000">
              <a:off x="6703073" y="887109"/>
              <a:ext cx="1515723" cy="1383444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0"/>
            <p:cNvSpPr/>
            <p:nvPr/>
          </p:nvSpPr>
          <p:spPr>
            <a:xfrm rot="5400000">
              <a:off x="7472881" y="735128"/>
              <a:ext cx="764228" cy="764228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0"/>
            <p:cNvSpPr/>
            <p:nvPr/>
          </p:nvSpPr>
          <p:spPr>
            <a:xfrm rot="5400000">
              <a:off x="7878539" y="2685328"/>
              <a:ext cx="620698" cy="193580"/>
            </a:xfrm>
            <a:custGeom>
              <a:avLst/>
              <a:gdLst/>
              <a:ahLst/>
              <a:cxnLst/>
              <a:rect l="l" t="t" r="r" b="b"/>
              <a:pathLst>
                <a:path w="13406" h="4181" extrusionOk="0">
                  <a:moveTo>
                    <a:pt x="11529" y="1"/>
                  </a:moveTo>
                  <a:cubicBezTo>
                    <a:pt x="11197" y="1"/>
                    <a:pt x="10866" y="119"/>
                    <a:pt x="10639" y="320"/>
                  </a:cubicBezTo>
                  <a:cubicBezTo>
                    <a:pt x="10335" y="563"/>
                    <a:pt x="10153" y="958"/>
                    <a:pt x="10092" y="1353"/>
                  </a:cubicBezTo>
                  <a:cubicBezTo>
                    <a:pt x="10062" y="1779"/>
                    <a:pt x="10184" y="2174"/>
                    <a:pt x="10427" y="2478"/>
                  </a:cubicBezTo>
                  <a:cubicBezTo>
                    <a:pt x="10498" y="2567"/>
                    <a:pt x="10610" y="2614"/>
                    <a:pt x="10727" y="2614"/>
                  </a:cubicBezTo>
                  <a:cubicBezTo>
                    <a:pt x="10811" y="2614"/>
                    <a:pt x="10898" y="2590"/>
                    <a:pt x="10974" y="2539"/>
                  </a:cubicBezTo>
                  <a:cubicBezTo>
                    <a:pt x="11126" y="2387"/>
                    <a:pt x="11156" y="2144"/>
                    <a:pt x="11004" y="1992"/>
                  </a:cubicBezTo>
                  <a:cubicBezTo>
                    <a:pt x="10883" y="1840"/>
                    <a:pt x="10852" y="1657"/>
                    <a:pt x="10852" y="1445"/>
                  </a:cubicBezTo>
                  <a:cubicBezTo>
                    <a:pt x="10883" y="1232"/>
                    <a:pt x="10974" y="1019"/>
                    <a:pt x="11095" y="898"/>
                  </a:cubicBezTo>
                  <a:cubicBezTo>
                    <a:pt x="11247" y="806"/>
                    <a:pt x="11460" y="746"/>
                    <a:pt x="11673" y="746"/>
                  </a:cubicBezTo>
                  <a:cubicBezTo>
                    <a:pt x="11886" y="776"/>
                    <a:pt x="12068" y="867"/>
                    <a:pt x="12190" y="1019"/>
                  </a:cubicBezTo>
                  <a:cubicBezTo>
                    <a:pt x="12524" y="1414"/>
                    <a:pt x="12342" y="2113"/>
                    <a:pt x="11977" y="2478"/>
                  </a:cubicBezTo>
                  <a:cubicBezTo>
                    <a:pt x="11491" y="2934"/>
                    <a:pt x="10791" y="3116"/>
                    <a:pt x="10214" y="3238"/>
                  </a:cubicBezTo>
                  <a:cubicBezTo>
                    <a:pt x="9571" y="3347"/>
                    <a:pt x="8914" y="3401"/>
                    <a:pt x="8251" y="3401"/>
                  </a:cubicBezTo>
                  <a:cubicBezTo>
                    <a:pt x="5593" y="3401"/>
                    <a:pt x="2853" y="2540"/>
                    <a:pt x="639" y="958"/>
                  </a:cubicBezTo>
                  <a:cubicBezTo>
                    <a:pt x="578" y="910"/>
                    <a:pt x="503" y="885"/>
                    <a:pt x="427" y="885"/>
                  </a:cubicBezTo>
                  <a:cubicBezTo>
                    <a:pt x="312" y="885"/>
                    <a:pt x="195" y="940"/>
                    <a:pt x="123" y="1049"/>
                  </a:cubicBezTo>
                  <a:cubicBezTo>
                    <a:pt x="1" y="1201"/>
                    <a:pt x="31" y="1445"/>
                    <a:pt x="214" y="1566"/>
                  </a:cubicBezTo>
                  <a:cubicBezTo>
                    <a:pt x="2554" y="3268"/>
                    <a:pt x="5351" y="4180"/>
                    <a:pt x="8147" y="4180"/>
                  </a:cubicBezTo>
                  <a:cubicBezTo>
                    <a:pt x="8876" y="4180"/>
                    <a:pt x="9606" y="4089"/>
                    <a:pt x="10335" y="3967"/>
                  </a:cubicBezTo>
                  <a:cubicBezTo>
                    <a:pt x="11035" y="3846"/>
                    <a:pt x="11886" y="3633"/>
                    <a:pt x="12494" y="3025"/>
                  </a:cubicBezTo>
                  <a:cubicBezTo>
                    <a:pt x="13132" y="2417"/>
                    <a:pt x="13405" y="1293"/>
                    <a:pt x="12767" y="533"/>
                  </a:cubicBezTo>
                  <a:cubicBezTo>
                    <a:pt x="12524" y="229"/>
                    <a:pt x="12159" y="46"/>
                    <a:pt x="11734" y="16"/>
                  </a:cubicBezTo>
                  <a:cubicBezTo>
                    <a:pt x="11666" y="6"/>
                    <a:pt x="11597" y="1"/>
                    <a:pt x="115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0"/>
            <p:cNvSpPr/>
            <p:nvPr/>
          </p:nvSpPr>
          <p:spPr>
            <a:xfrm rot="5400000">
              <a:off x="6089764" y="488557"/>
              <a:ext cx="213952" cy="605789"/>
            </a:xfrm>
            <a:custGeom>
              <a:avLst/>
              <a:gdLst/>
              <a:ahLst/>
              <a:cxnLst/>
              <a:rect l="l" t="t" r="r" b="b"/>
              <a:pathLst>
                <a:path w="4621" h="13084" extrusionOk="0">
                  <a:moveTo>
                    <a:pt x="1301" y="1"/>
                  </a:moveTo>
                  <a:cubicBezTo>
                    <a:pt x="1220" y="1"/>
                    <a:pt x="1137" y="25"/>
                    <a:pt x="1064" y="74"/>
                  </a:cubicBezTo>
                  <a:cubicBezTo>
                    <a:pt x="912" y="195"/>
                    <a:pt x="882" y="439"/>
                    <a:pt x="1003" y="621"/>
                  </a:cubicBezTo>
                  <a:cubicBezTo>
                    <a:pt x="2979" y="3387"/>
                    <a:pt x="3830" y="6943"/>
                    <a:pt x="3253" y="10165"/>
                  </a:cubicBezTo>
                  <a:cubicBezTo>
                    <a:pt x="3162" y="10743"/>
                    <a:pt x="2979" y="11472"/>
                    <a:pt x="2523" y="11928"/>
                  </a:cubicBezTo>
                  <a:cubicBezTo>
                    <a:pt x="2273" y="12159"/>
                    <a:pt x="1914" y="12317"/>
                    <a:pt x="1575" y="12317"/>
                  </a:cubicBezTo>
                  <a:cubicBezTo>
                    <a:pt x="1379" y="12317"/>
                    <a:pt x="1190" y="12264"/>
                    <a:pt x="1034" y="12141"/>
                  </a:cubicBezTo>
                  <a:cubicBezTo>
                    <a:pt x="912" y="12050"/>
                    <a:pt x="821" y="11837"/>
                    <a:pt x="791" y="11624"/>
                  </a:cubicBezTo>
                  <a:cubicBezTo>
                    <a:pt x="760" y="11411"/>
                    <a:pt x="821" y="11229"/>
                    <a:pt x="943" y="11077"/>
                  </a:cubicBezTo>
                  <a:cubicBezTo>
                    <a:pt x="1064" y="10925"/>
                    <a:pt x="1247" y="10834"/>
                    <a:pt x="1459" y="10834"/>
                  </a:cubicBezTo>
                  <a:cubicBezTo>
                    <a:pt x="1496" y="10829"/>
                    <a:pt x="1532" y="10826"/>
                    <a:pt x="1569" y="10826"/>
                  </a:cubicBezTo>
                  <a:cubicBezTo>
                    <a:pt x="1743" y="10826"/>
                    <a:pt x="1911" y="10885"/>
                    <a:pt x="2037" y="10986"/>
                  </a:cubicBezTo>
                  <a:cubicBezTo>
                    <a:pt x="2100" y="11037"/>
                    <a:pt x="2180" y="11061"/>
                    <a:pt x="2259" y="11061"/>
                  </a:cubicBezTo>
                  <a:cubicBezTo>
                    <a:pt x="2371" y="11061"/>
                    <a:pt x="2483" y="11014"/>
                    <a:pt x="2554" y="10925"/>
                  </a:cubicBezTo>
                  <a:cubicBezTo>
                    <a:pt x="2706" y="10773"/>
                    <a:pt x="2675" y="10530"/>
                    <a:pt x="2523" y="10378"/>
                  </a:cubicBezTo>
                  <a:cubicBezTo>
                    <a:pt x="2271" y="10176"/>
                    <a:pt x="1957" y="10058"/>
                    <a:pt x="1615" y="10058"/>
                  </a:cubicBezTo>
                  <a:cubicBezTo>
                    <a:pt x="1544" y="10058"/>
                    <a:pt x="1472" y="10064"/>
                    <a:pt x="1399" y="10074"/>
                  </a:cubicBezTo>
                  <a:cubicBezTo>
                    <a:pt x="1003" y="10104"/>
                    <a:pt x="608" y="10287"/>
                    <a:pt x="365" y="10591"/>
                  </a:cubicBezTo>
                  <a:cubicBezTo>
                    <a:pt x="122" y="10895"/>
                    <a:pt x="0" y="11290"/>
                    <a:pt x="31" y="11715"/>
                  </a:cubicBezTo>
                  <a:cubicBezTo>
                    <a:pt x="61" y="12110"/>
                    <a:pt x="274" y="12506"/>
                    <a:pt x="578" y="12749"/>
                  </a:cubicBezTo>
                  <a:cubicBezTo>
                    <a:pt x="851" y="12992"/>
                    <a:pt x="1216" y="13083"/>
                    <a:pt x="1581" y="13083"/>
                  </a:cubicBezTo>
                  <a:cubicBezTo>
                    <a:pt x="2128" y="13083"/>
                    <a:pt x="2675" y="12840"/>
                    <a:pt x="3070" y="12475"/>
                  </a:cubicBezTo>
                  <a:cubicBezTo>
                    <a:pt x="3678" y="11867"/>
                    <a:pt x="3891" y="10986"/>
                    <a:pt x="4013" y="10287"/>
                  </a:cubicBezTo>
                  <a:cubicBezTo>
                    <a:pt x="4621" y="6822"/>
                    <a:pt x="3739" y="3144"/>
                    <a:pt x="1611" y="165"/>
                  </a:cubicBezTo>
                  <a:cubicBezTo>
                    <a:pt x="1538" y="56"/>
                    <a:pt x="1422" y="1"/>
                    <a:pt x="1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0"/>
            <p:cNvSpPr/>
            <p:nvPr/>
          </p:nvSpPr>
          <p:spPr>
            <a:xfrm rot="5400000">
              <a:off x="8216368" y="1953435"/>
              <a:ext cx="168949" cy="259882"/>
            </a:xfrm>
            <a:custGeom>
              <a:avLst/>
              <a:gdLst/>
              <a:ahLst/>
              <a:cxnLst/>
              <a:rect l="l" t="t" r="r" b="b"/>
              <a:pathLst>
                <a:path w="3649" h="5613" extrusionOk="0">
                  <a:moveTo>
                    <a:pt x="2706" y="901"/>
                  </a:moveTo>
                  <a:lnTo>
                    <a:pt x="2706" y="901"/>
                  </a:lnTo>
                  <a:cubicBezTo>
                    <a:pt x="2828" y="1539"/>
                    <a:pt x="2706" y="2329"/>
                    <a:pt x="2341" y="3059"/>
                  </a:cubicBezTo>
                  <a:cubicBezTo>
                    <a:pt x="2007" y="3788"/>
                    <a:pt x="1490" y="4396"/>
                    <a:pt x="913" y="4700"/>
                  </a:cubicBezTo>
                  <a:cubicBezTo>
                    <a:pt x="822" y="4062"/>
                    <a:pt x="943" y="3302"/>
                    <a:pt x="1278" y="2542"/>
                  </a:cubicBezTo>
                  <a:cubicBezTo>
                    <a:pt x="1612" y="1813"/>
                    <a:pt x="2129" y="1235"/>
                    <a:pt x="2706" y="901"/>
                  </a:cubicBezTo>
                  <a:close/>
                  <a:moveTo>
                    <a:pt x="2960" y="1"/>
                  </a:moveTo>
                  <a:cubicBezTo>
                    <a:pt x="2917" y="1"/>
                    <a:pt x="2872" y="7"/>
                    <a:pt x="2828" y="19"/>
                  </a:cubicBezTo>
                  <a:cubicBezTo>
                    <a:pt x="1946" y="323"/>
                    <a:pt x="1095" y="1144"/>
                    <a:pt x="609" y="2238"/>
                  </a:cubicBezTo>
                  <a:cubicBezTo>
                    <a:pt x="92" y="3302"/>
                    <a:pt x="1" y="4487"/>
                    <a:pt x="335" y="5369"/>
                  </a:cubicBezTo>
                  <a:cubicBezTo>
                    <a:pt x="396" y="5521"/>
                    <a:pt x="518" y="5612"/>
                    <a:pt x="670" y="5612"/>
                  </a:cubicBezTo>
                  <a:cubicBezTo>
                    <a:pt x="730" y="5612"/>
                    <a:pt x="761" y="5612"/>
                    <a:pt x="791" y="5582"/>
                  </a:cubicBezTo>
                  <a:cubicBezTo>
                    <a:pt x="1703" y="5278"/>
                    <a:pt x="2554" y="4457"/>
                    <a:pt x="3041" y="3393"/>
                  </a:cubicBezTo>
                  <a:cubicBezTo>
                    <a:pt x="3557" y="2299"/>
                    <a:pt x="3648" y="1144"/>
                    <a:pt x="3314" y="232"/>
                  </a:cubicBezTo>
                  <a:cubicBezTo>
                    <a:pt x="3266" y="88"/>
                    <a:pt x="3123" y="1"/>
                    <a:pt x="29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0"/>
            <p:cNvSpPr/>
            <p:nvPr/>
          </p:nvSpPr>
          <p:spPr>
            <a:xfrm rot="5400000">
              <a:off x="7939537" y="2675028"/>
              <a:ext cx="218212" cy="202933"/>
            </a:xfrm>
            <a:custGeom>
              <a:avLst/>
              <a:gdLst/>
              <a:ahLst/>
              <a:cxnLst/>
              <a:rect l="l" t="t" r="r" b="b"/>
              <a:pathLst>
                <a:path w="4713" h="4383" extrusionOk="0">
                  <a:moveTo>
                    <a:pt x="822" y="796"/>
                  </a:moveTo>
                  <a:cubicBezTo>
                    <a:pt x="1460" y="857"/>
                    <a:pt x="2159" y="1222"/>
                    <a:pt x="2767" y="1769"/>
                  </a:cubicBezTo>
                  <a:cubicBezTo>
                    <a:pt x="3375" y="2316"/>
                    <a:pt x="3770" y="2985"/>
                    <a:pt x="3922" y="3623"/>
                  </a:cubicBezTo>
                  <a:cubicBezTo>
                    <a:pt x="3253" y="3532"/>
                    <a:pt x="2554" y="3198"/>
                    <a:pt x="1977" y="2650"/>
                  </a:cubicBezTo>
                  <a:cubicBezTo>
                    <a:pt x="1369" y="2103"/>
                    <a:pt x="943" y="1435"/>
                    <a:pt x="822" y="796"/>
                  </a:cubicBezTo>
                  <a:close/>
                  <a:moveTo>
                    <a:pt x="535" y="1"/>
                  </a:moveTo>
                  <a:cubicBezTo>
                    <a:pt x="478" y="1"/>
                    <a:pt x="422" y="2"/>
                    <a:pt x="366" y="6"/>
                  </a:cubicBezTo>
                  <a:cubicBezTo>
                    <a:pt x="153" y="36"/>
                    <a:pt x="1" y="188"/>
                    <a:pt x="1" y="401"/>
                  </a:cubicBezTo>
                  <a:cubicBezTo>
                    <a:pt x="31" y="1343"/>
                    <a:pt x="578" y="2407"/>
                    <a:pt x="1460" y="3198"/>
                  </a:cubicBezTo>
                  <a:cubicBezTo>
                    <a:pt x="2281" y="3957"/>
                    <a:pt x="3284" y="4383"/>
                    <a:pt x="4196" y="4383"/>
                  </a:cubicBezTo>
                  <a:lnTo>
                    <a:pt x="4378" y="4383"/>
                  </a:lnTo>
                  <a:cubicBezTo>
                    <a:pt x="4560" y="4383"/>
                    <a:pt x="4712" y="4201"/>
                    <a:pt x="4712" y="3988"/>
                  </a:cubicBezTo>
                  <a:cubicBezTo>
                    <a:pt x="4682" y="3046"/>
                    <a:pt x="4165" y="2012"/>
                    <a:pt x="3284" y="1191"/>
                  </a:cubicBezTo>
                  <a:cubicBezTo>
                    <a:pt x="2455" y="448"/>
                    <a:pt x="1437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0"/>
            <p:cNvSpPr/>
            <p:nvPr/>
          </p:nvSpPr>
          <p:spPr>
            <a:xfrm rot="5400000">
              <a:off x="6760193" y="593564"/>
              <a:ext cx="264651" cy="156540"/>
            </a:xfrm>
            <a:custGeom>
              <a:avLst/>
              <a:gdLst/>
              <a:ahLst/>
              <a:cxnLst/>
              <a:rect l="l" t="t" r="r" b="b"/>
              <a:pathLst>
                <a:path w="5716" h="3381" extrusionOk="0">
                  <a:moveTo>
                    <a:pt x="4332" y="767"/>
                  </a:moveTo>
                  <a:cubicBezTo>
                    <a:pt x="4482" y="767"/>
                    <a:pt x="4629" y="777"/>
                    <a:pt x="4773" y="797"/>
                  </a:cubicBezTo>
                  <a:cubicBezTo>
                    <a:pt x="4438" y="1374"/>
                    <a:pt x="3861" y="1891"/>
                    <a:pt x="3101" y="2225"/>
                  </a:cubicBezTo>
                  <a:cubicBezTo>
                    <a:pt x="2554" y="2499"/>
                    <a:pt x="1990" y="2636"/>
                    <a:pt x="1472" y="2636"/>
                  </a:cubicBezTo>
                  <a:cubicBezTo>
                    <a:pt x="1300" y="2636"/>
                    <a:pt x="1133" y="2621"/>
                    <a:pt x="973" y="2590"/>
                  </a:cubicBezTo>
                  <a:cubicBezTo>
                    <a:pt x="1277" y="2013"/>
                    <a:pt x="1885" y="1496"/>
                    <a:pt x="2615" y="1162"/>
                  </a:cubicBezTo>
                  <a:cubicBezTo>
                    <a:pt x="3188" y="899"/>
                    <a:pt x="3780" y="767"/>
                    <a:pt x="4332" y="767"/>
                  </a:cubicBezTo>
                  <a:close/>
                  <a:moveTo>
                    <a:pt x="4302" y="0"/>
                  </a:moveTo>
                  <a:cubicBezTo>
                    <a:pt x="3658" y="0"/>
                    <a:pt x="2957" y="161"/>
                    <a:pt x="2280" y="462"/>
                  </a:cubicBezTo>
                  <a:cubicBezTo>
                    <a:pt x="1216" y="979"/>
                    <a:pt x="396" y="1830"/>
                    <a:pt x="92" y="2712"/>
                  </a:cubicBezTo>
                  <a:cubicBezTo>
                    <a:pt x="1" y="2894"/>
                    <a:pt x="122" y="3107"/>
                    <a:pt x="305" y="3198"/>
                  </a:cubicBezTo>
                  <a:cubicBezTo>
                    <a:pt x="639" y="3320"/>
                    <a:pt x="1034" y="3380"/>
                    <a:pt x="1460" y="3380"/>
                  </a:cubicBezTo>
                  <a:cubicBezTo>
                    <a:pt x="2098" y="3380"/>
                    <a:pt x="2767" y="3228"/>
                    <a:pt x="3435" y="2924"/>
                  </a:cubicBezTo>
                  <a:cubicBezTo>
                    <a:pt x="4499" y="2408"/>
                    <a:pt x="5350" y="1587"/>
                    <a:pt x="5654" y="675"/>
                  </a:cubicBezTo>
                  <a:cubicBezTo>
                    <a:pt x="5715" y="493"/>
                    <a:pt x="5624" y="280"/>
                    <a:pt x="5411" y="189"/>
                  </a:cubicBezTo>
                  <a:cubicBezTo>
                    <a:pt x="5075" y="61"/>
                    <a:pt x="4699" y="0"/>
                    <a:pt x="4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0"/>
            <p:cNvSpPr/>
            <p:nvPr/>
          </p:nvSpPr>
          <p:spPr>
            <a:xfrm rot="5400000">
              <a:off x="6094392" y="816039"/>
              <a:ext cx="208350" cy="218212"/>
            </a:xfrm>
            <a:custGeom>
              <a:avLst/>
              <a:gdLst/>
              <a:ahLst/>
              <a:cxnLst/>
              <a:rect l="l" t="t" r="r" b="b"/>
              <a:pathLst>
                <a:path w="4500" h="4713" extrusionOk="0">
                  <a:moveTo>
                    <a:pt x="821" y="822"/>
                  </a:moveTo>
                  <a:cubicBezTo>
                    <a:pt x="1460" y="943"/>
                    <a:pt x="2128" y="1369"/>
                    <a:pt x="2676" y="1977"/>
                  </a:cubicBezTo>
                  <a:cubicBezTo>
                    <a:pt x="3223" y="2554"/>
                    <a:pt x="3557" y="3253"/>
                    <a:pt x="3648" y="3922"/>
                  </a:cubicBezTo>
                  <a:cubicBezTo>
                    <a:pt x="3010" y="3770"/>
                    <a:pt x="2341" y="3375"/>
                    <a:pt x="1794" y="2767"/>
                  </a:cubicBezTo>
                  <a:cubicBezTo>
                    <a:pt x="1247" y="2159"/>
                    <a:pt x="913" y="1460"/>
                    <a:pt x="821" y="822"/>
                  </a:cubicBezTo>
                  <a:close/>
                  <a:moveTo>
                    <a:pt x="457" y="1"/>
                  </a:moveTo>
                  <a:cubicBezTo>
                    <a:pt x="244" y="1"/>
                    <a:pt x="62" y="153"/>
                    <a:pt x="62" y="366"/>
                  </a:cubicBezTo>
                  <a:cubicBezTo>
                    <a:pt x="1" y="1308"/>
                    <a:pt x="457" y="2402"/>
                    <a:pt x="1247" y="3284"/>
                  </a:cubicBezTo>
                  <a:cubicBezTo>
                    <a:pt x="2037" y="4165"/>
                    <a:pt x="3101" y="4682"/>
                    <a:pt x="4043" y="4712"/>
                  </a:cubicBezTo>
                  <a:cubicBezTo>
                    <a:pt x="4256" y="4712"/>
                    <a:pt x="4408" y="4560"/>
                    <a:pt x="4439" y="4347"/>
                  </a:cubicBezTo>
                  <a:cubicBezTo>
                    <a:pt x="4499" y="3405"/>
                    <a:pt x="4043" y="2341"/>
                    <a:pt x="3253" y="1460"/>
                  </a:cubicBezTo>
                  <a:cubicBezTo>
                    <a:pt x="2432" y="578"/>
                    <a:pt x="1399" y="31"/>
                    <a:pt x="4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0"/>
            <p:cNvSpPr/>
            <p:nvPr/>
          </p:nvSpPr>
          <p:spPr>
            <a:xfrm rot="5400000">
              <a:off x="4826416" y="-240841"/>
              <a:ext cx="35250" cy="1987167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0"/>
            <p:cNvSpPr/>
            <p:nvPr/>
          </p:nvSpPr>
          <p:spPr>
            <a:xfrm rot="5400000">
              <a:off x="5520914" y="542313"/>
              <a:ext cx="35234" cy="598196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30"/>
          <p:cNvGrpSpPr/>
          <p:nvPr/>
        </p:nvGrpSpPr>
        <p:grpSpPr>
          <a:xfrm>
            <a:off x="7417483" y="3601140"/>
            <a:ext cx="1345158" cy="1233048"/>
            <a:chOff x="7417483" y="3601140"/>
            <a:chExt cx="1345158" cy="1233048"/>
          </a:xfrm>
        </p:grpSpPr>
        <p:sp>
          <p:nvSpPr>
            <p:cNvPr id="458" name="Google Shape;458;p30"/>
            <p:cNvSpPr/>
            <p:nvPr/>
          </p:nvSpPr>
          <p:spPr>
            <a:xfrm rot="10800000">
              <a:off x="7417483" y="3601140"/>
              <a:ext cx="1273060" cy="1162108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0"/>
            <p:cNvSpPr/>
            <p:nvPr/>
          </p:nvSpPr>
          <p:spPr>
            <a:xfrm rot="10800000">
              <a:off x="8120764" y="4192228"/>
              <a:ext cx="641877" cy="641960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" name="Google Shape;500;p32"/>
          <p:cNvGrpSpPr/>
          <p:nvPr/>
        </p:nvGrpSpPr>
        <p:grpSpPr>
          <a:xfrm rot="-5400000">
            <a:off x="-637189" y="994030"/>
            <a:ext cx="3847474" cy="2144229"/>
            <a:chOff x="3850457" y="539509"/>
            <a:chExt cx="4580326" cy="2552958"/>
          </a:xfrm>
        </p:grpSpPr>
        <p:sp>
          <p:nvSpPr>
            <p:cNvPr id="501" name="Google Shape;501;p32"/>
            <p:cNvSpPr/>
            <p:nvPr/>
          </p:nvSpPr>
          <p:spPr>
            <a:xfrm rot="5400000">
              <a:off x="7473229" y="1735375"/>
              <a:ext cx="1383444" cy="258308"/>
            </a:xfrm>
            <a:custGeom>
              <a:avLst/>
              <a:gdLst/>
              <a:ahLst/>
              <a:cxnLst/>
              <a:rect l="l" t="t" r="r" b="b"/>
              <a:pathLst>
                <a:path w="29880" h="5579" extrusionOk="0">
                  <a:moveTo>
                    <a:pt x="24961" y="1"/>
                  </a:moveTo>
                  <a:cubicBezTo>
                    <a:pt x="22564" y="1"/>
                    <a:pt x="20182" y="1023"/>
                    <a:pt x="18086" y="2083"/>
                  </a:cubicBezTo>
                  <a:lnTo>
                    <a:pt x="17478" y="2387"/>
                  </a:lnTo>
                  <a:cubicBezTo>
                    <a:pt x="15104" y="3603"/>
                    <a:pt x="12671" y="4820"/>
                    <a:pt x="10096" y="4820"/>
                  </a:cubicBezTo>
                  <a:cubicBezTo>
                    <a:pt x="10034" y="4820"/>
                    <a:pt x="9972" y="4820"/>
                    <a:pt x="9910" y="4818"/>
                  </a:cubicBezTo>
                  <a:cubicBezTo>
                    <a:pt x="8390" y="4788"/>
                    <a:pt x="6961" y="4362"/>
                    <a:pt x="5411" y="3967"/>
                  </a:cubicBezTo>
                  <a:cubicBezTo>
                    <a:pt x="3800" y="3511"/>
                    <a:pt x="2128" y="3055"/>
                    <a:pt x="365" y="3055"/>
                  </a:cubicBezTo>
                  <a:cubicBezTo>
                    <a:pt x="153" y="3055"/>
                    <a:pt x="1" y="3238"/>
                    <a:pt x="1" y="3450"/>
                  </a:cubicBezTo>
                  <a:cubicBezTo>
                    <a:pt x="1" y="3633"/>
                    <a:pt x="153" y="3815"/>
                    <a:pt x="365" y="3815"/>
                  </a:cubicBezTo>
                  <a:cubicBezTo>
                    <a:pt x="2037" y="3815"/>
                    <a:pt x="3648" y="4271"/>
                    <a:pt x="5229" y="4697"/>
                  </a:cubicBezTo>
                  <a:cubicBezTo>
                    <a:pt x="6718" y="5092"/>
                    <a:pt x="8299" y="5517"/>
                    <a:pt x="9910" y="5578"/>
                  </a:cubicBezTo>
                  <a:lnTo>
                    <a:pt x="10153" y="5578"/>
                  </a:lnTo>
                  <a:cubicBezTo>
                    <a:pt x="12888" y="5578"/>
                    <a:pt x="15381" y="4301"/>
                    <a:pt x="17813" y="3086"/>
                  </a:cubicBezTo>
                  <a:lnTo>
                    <a:pt x="18421" y="2751"/>
                  </a:lnTo>
                  <a:cubicBezTo>
                    <a:pt x="20506" y="1697"/>
                    <a:pt x="22705" y="774"/>
                    <a:pt x="24883" y="774"/>
                  </a:cubicBezTo>
                  <a:cubicBezTo>
                    <a:pt x="25467" y="774"/>
                    <a:pt x="26049" y="841"/>
                    <a:pt x="26627" y="988"/>
                  </a:cubicBezTo>
                  <a:cubicBezTo>
                    <a:pt x="27387" y="1171"/>
                    <a:pt x="27995" y="1475"/>
                    <a:pt x="28390" y="1900"/>
                  </a:cubicBezTo>
                  <a:cubicBezTo>
                    <a:pt x="28846" y="2387"/>
                    <a:pt x="29059" y="3025"/>
                    <a:pt x="28937" y="3572"/>
                  </a:cubicBezTo>
                  <a:cubicBezTo>
                    <a:pt x="28820" y="4130"/>
                    <a:pt x="28305" y="4546"/>
                    <a:pt x="27804" y="4546"/>
                  </a:cubicBezTo>
                  <a:cubicBezTo>
                    <a:pt x="27787" y="4546"/>
                    <a:pt x="27769" y="4546"/>
                    <a:pt x="27752" y="4545"/>
                  </a:cubicBezTo>
                  <a:cubicBezTo>
                    <a:pt x="27509" y="4514"/>
                    <a:pt x="27266" y="4362"/>
                    <a:pt x="27114" y="4119"/>
                  </a:cubicBezTo>
                  <a:cubicBezTo>
                    <a:pt x="26962" y="3906"/>
                    <a:pt x="26931" y="3663"/>
                    <a:pt x="27022" y="3481"/>
                  </a:cubicBezTo>
                  <a:cubicBezTo>
                    <a:pt x="27114" y="3268"/>
                    <a:pt x="27357" y="3146"/>
                    <a:pt x="27600" y="3146"/>
                  </a:cubicBezTo>
                  <a:cubicBezTo>
                    <a:pt x="27661" y="3146"/>
                    <a:pt x="27965" y="3146"/>
                    <a:pt x="28056" y="3359"/>
                  </a:cubicBezTo>
                  <a:cubicBezTo>
                    <a:pt x="28145" y="3493"/>
                    <a:pt x="28283" y="3577"/>
                    <a:pt x="28422" y="3577"/>
                  </a:cubicBezTo>
                  <a:cubicBezTo>
                    <a:pt x="28473" y="3577"/>
                    <a:pt x="28524" y="3566"/>
                    <a:pt x="28573" y="3542"/>
                  </a:cubicBezTo>
                  <a:cubicBezTo>
                    <a:pt x="28755" y="3450"/>
                    <a:pt x="28846" y="3207"/>
                    <a:pt x="28755" y="3025"/>
                  </a:cubicBezTo>
                  <a:cubicBezTo>
                    <a:pt x="28554" y="2623"/>
                    <a:pt x="28137" y="2384"/>
                    <a:pt x="27630" y="2384"/>
                  </a:cubicBezTo>
                  <a:cubicBezTo>
                    <a:pt x="27600" y="2384"/>
                    <a:pt x="27570" y="2385"/>
                    <a:pt x="27539" y="2387"/>
                  </a:cubicBezTo>
                  <a:cubicBezTo>
                    <a:pt x="26992" y="2417"/>
                    <a:pt x="26475" y="2721"/>
                    <a:pt x="26293" y="3207"/>
                  </a:cubicBezTo>
                  <a:cubicBezTo>
                    <a:pt x="26141" y="3633"/>
                    <a:pt x="26202" y="4089"/>
                    <a:pt x="26445" y="4514"/>
                  </a:cubicBezTo>
                  <a:cubicBezTo>
                    <a:pt x="26749" y="4970"/>
                    <a:pt x="27205" y="5274"/>
                    <a:pt x="27691" y="5304"/>
                  </a:cubicBezTo>
                  <a:cubicBezTo>
                    <a:pt x="27727" y="5307"/>
                    <a:pt x="27763" y="5308"/>
                    <a:pt x="27799" y="5308"/>
                  </a:cubicBezTo>
                  <a:cubicBezTo>
                    <a:pt x="28645" y="5308"/>
                    <a:pt x="29493" y="4628"/>
                    <a:pt x="29697" y="3724"/>
                  </a:cubicBezTo>
                  <a:cubicBezTo>
                    <a:pt x="29880" y="2934"/>
                    <a:pt x="29576" y="2022"/>
                    <a:pt x="28937" y="1353"/>
                  </a:cubicBezTo>
                  <a:cubicBezTo>
                    <a:pt x="28421" y="836"/>
                    <a:pt x="27722" y="472"/>
                    <a:pt x="26840" y="228"/>
                  </a:cubicBezTo>
                  <a:cubicBezTo>
                    <a:pt x="26216" y="71"/>
                    <a:pt x="25588" y="1"/>
                    <a:pt x="249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2"/>
            <p:cNvSpPr/>
            <p:nvPr/>
          </p:nvSpPr>
          <p:spPr>
            <a:xfrm rot="5400000">
              <a:off x="6969039" y="107485"/>
              <a:ext cx="285764" cy="1377795"/>
            </a:xfrm>
            <a:custGeom>
              <a:avLst/>
              <a:gdLst/>
              <a:ahLst/>
              <a:cxnLst/>
              <a:rect l="l" t="t" r="r" b="b"/>
              <a:pathLst>
                <a:path w="6172" h="29758" extrusionOk="0">
                  <a:moveTo>
                    <a:pt x="3952" y="0"/>
                  </a:moveTo>
                  <a:cubicBezTo>
                    <a:pt x="3739" y="0"/>
                    <a:pt x="3587" y="182"/>
                    <a:pt x="3587" y="395"/>
                  </a:cubicBezTo>
                  <a:cubicBezTo>
                    <a:pt x="3587" y="2158"/>
                    <a:pt x="4043" y="3830"/>
                    <a:pt x="4469" y="5441"/>
                  </a:cubicBezTo>
                  <a:cubicBezTo>
                    <a:pt x="4894" y="6961"/>
                    <a:pt x="5290" y="8420"/>
                    <a:pt x="5350" y="9939"/>
                  </a:cubicBezTo>
                  <a:cubicBezTo>
                    <a:pt x="5411" y="12584"/>
                    <a:pt x="4135" y="15076"/>
                    <a:pt x="2919" y="17478"/>
                  </a:cubicBezTo>
                  <a:lnTo>
                    <a:pt x="2615" y="18085"/>
                  </a:lnTo>
                  <a:cubicBezTo>
                    <a:pt x="1277" y="20730"/>
                    <a:pt x="1" y="23861"/>
                    <a:pt x="761" y="26839"/>
                  </a:cubicBezTo>
                  <a:cubicBezTo>
                    <a:pt x="1004" y="27751"/>
                    <a:pt x="1369" y="28450"/>
                    <a:pt x="1885" y="28967"/>
                  </a:cubicBezTo>
                  <a:cubicBezTo>
                    <a:pt x="2432" y="29484"/>
                    <a:pt x="3101" y="29757"/>
                    <a:pt x="3770" y="29757"/>
                  </a:cubicBezTo>
                  <a:cubicBezTo>
                    <a:pt x="3952" y="29757"/>
                    <a:pt x="4104" y="29727"/>
                    <a:pt x="4256" y="29727"/>
                  </a:cubicBezTo>
                  <a:cubicBezTo>
                    <a:pt x="5198" y="29514"/>
                    <a:pt x="5897" y="28633"/>
                    <a:pt x="5837" y="27721"/>
                  </a:cubicBezTo>
                  <a:cubicBezTo>
                    <a:pt x="5776" y="27235"/>
                    <a:pt x="5502" y="26779"/>
                    <a:pt x="5046" y="26475"/>
                  </a:cubicBezTo>
                  <a:cubicBezTo>
                    <a:pt x="4777" y="26321"/>
                    <a:pt x="4483" y="26240"/>
                    <a:pt x="4203" y="26240"/>
                  </a:cubicBezTo>
                  <a:cubicBezTo>
                    <a:pt x="4041" y="26240"/>
                    <a:pt x="3884" y="26267"/>
                    <a:pt x="3739" y="26323"/>
                  </a:cubicBezTo>
                  <a:cubicBezTo>
                    <a:pt x="3253" y="26505"/>
                    <a:pt x="2919" y="26991"/>
                    <a:pt x="2919" y="27569"/>
                  </a:cubicBezTo>
                  <a:cubicBezTo>
                    <a:pt x="2888" y="28116"/>
                    <a:pt x="3131" y="28572"/>
                    <a:pt x="3557" y="28785"/>
                  </a:cubicBezTo>
                  <a:cubicBezTo>
                    <a:pt x="3606" y="28809"/>
                    <a:pt x="3659" y="28820"/>
                    <a:pt x="3713" y="28820"/>
                  </a:cubicBezTo>
                  <a:cubicBezTo>
                    <a:pt x="3859" y="28820"/>
                    <a:pt x="4007" y="28736"/>
                    <a:pt x="4074" y="28602"/>
                  </a:cubicBezTo>
                  <a:cubicBezTo>
                    <a:pt x="4165" y="28420"/>
                    <a:pt x="4074" y="28177"/>
                    <a:pt x="3891" y="28086"/>
                  </a:cubicBezTo>
                  <a:cubicBezTo>
                    <a:pt x="3679" y="27994"/>
                    <a:pt x="3679" y="27690"/>
                    <a:pt x="3679" y="27599"/>
                  </a:cubicBezTo>
                  <a:cubicBezTo>
                    <a:pt x="3679" y="27387"/>
                    <a:pt x="3800" y="27113"/>
                    <a:pt x="4013" y="27022"/>
                  </a:cubicBezTo>
                  <a:cubicBezTo>
                    <a:pt x="4074" y="27002"/>
                    <a:pt x="4141" y="26991"/>
                    <a:pt x="4212" y="26991"/>
                  </a:cubicBezTo>
                  <a:cubicBezTo>
                    <a:pt x="4354" y="26991"/>
                    <a:pt x="4509" y="27032"/>
                    <a:pt x="4651" y="27113"/>
                  </a:cubicBezTo>
                  <a:cubicBezTo>
                    <a:pt x="4894" y="27295"/>
                    <a:pt x="5046" y="27539"/>
                    <a:pt x="5077" y="27782"/>
                  </a:cubicBezTo>
                  <a:cubicBezTo>
                    <a:pt x="5107" y="28298"/>
                    <a:pt x="4682" y="28846"/>
                    <a:pt x="4104" y="28967"/>
                  </a:cubicBezTo>
                  <a:cubicBezTo>
                    <a:pt x="4002" y="28990"/>
                    <a:pt x="3896" y="29001"/>
                    <a:pt x="3787" y="29001"/>
                  </a:cubicBezTo>
                  <a:cubicBezTo>
                    <a:pt x="3315" y="29001"/>
                    <a:pt x="2803" y="28791"/>
                    <a:pt x="2432" y="28420"/>
                  </a:cubicBezTo>
                  <a:cubicBezTo>
                    <a:pt x="2007" y="27994"/>
                    <a:pt x="1703" y="27417"/>
                    <a:pt x="1490" y="26657"/>
                  </a:cubicBezTo>
                  <a:cubicBezTo>
                    <a:pt x="791" y="23921"/>
                    <a:pt x="1946" y="21095"/>
                    <a:pt x="3283" y="18420"/>
                  </a:cubicBezTo>
                  <a:lnTo>
                    <a:pt x="3587" y="17842"/>
                  </a:lnTo>
                  <a:cubicBezTo>
                    <a:pt x="4864" y="15319"/>
                    <a:pt x="6171" y="12736"/>
                    <a:pt x="6110" y="9909"/>
                  </a:cubicBezTo>
                  <a:cubicBezTo>
                    <a:pt x="6049" y="8298"/>
                    <a:pt x="5624" y="6748"/>
                    <a:pt x="5229" y="5228"/>
                  </a:cubicBezTo>
                  <a:cubicBezTo>
                    <a:pt x="4773" y="3678"/>
                    <a:pt x="4347" y="2037"/>
                    <a:pt x="4347" y="395"/>
                  </a:cubicBezTo>
                  <a:cubicBezTo>
                    <a:pt x="4347" y="182"/>
                    <a:pt x="4165" y="0"/>
                    <a:pt x="3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2"/>
            <p:cNvSpPr/>
            <p:nvPr/>
          </p:nvSpPr>
          <p:spPr>
            <a:xfrm rot="5400000">
              <a:off x="6703073" y="887109"/>
              <a:ext cx="1515723" cy="1383444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2"/>
            <p:cNvSpPr/>
            <p:nvPr/>
          </p:nvSpPr>
          <p:spPr>
            <a:xfrm rot="5400000">
              <a:off x="7472881" y="735128"/>
              <a:ext cx="764228" cy="764228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2"/>
            <p:cNvSpPr/>
            <p:nvPr/>
          </p:nvSpPr>
          <p:spPr>
            <a:xfrm rot="5400000">
              <a:off x="7878539" y="2685328"/>
              <a:ext cx="620698" cy="193580"/>
            </a:xfrm>
            <a:custGeom>
              <a:avLst/>
              <a:gdLst/>
              <a:ahLst/>
              <a:cxnLst/>
              <a:rect l="l" t="t" r="r" b="b"/>
              <a:pathLst>
                <a:path w="13406" h="4181" extrusionOk="0">
                  <a:moveTo>
                    <a:pt x="11529" y="1"/>
                  </a:moveTo>
                  <a:cubicBezTo>
                    <a:pt x="11197" y="1"/>
                    <a:pt x="10866" y="119"/>
                    <a:pt x="10639" y="320"/>
                  </a:cubicBezTo>
                  <a:cubicBezTo>
                    <a:pt x="10335" y="563"/>
                    <a:pt x="10153" y="958"/>
                    <a:pt x="10092" y="1353"/>
                  </a:cubicBezTo>
                  <a:cubicBezTo>
                    <a:pt x="10062" y="1779"/>
                    <a:pt x="10184" y="2174"/>
                    <a:pt x="10427" y="2478"/>
                  </a:cubicBezTo>
                  <a:cubicBezTo>
                    <a:pt x="10498" y="2567"/>
                    <a:pt x="10610" y="2614"/>
                    <a:pt x="10727" y="2614"/>
                  </a:cubicBezTo>
                  <a:cubicBezTo>
                    <a:pt x="10811" y="2614"/>
                    <a:pt x="10898" y="2590"/>
                    <a:pt x="10974" y="2539"/>
                  </a:cubicBezTo>
                  <a:cubicBezTo>
                    <a:pt x="11126" y="2387"/>
                    <a:pt x="11156" y="2144"/>
                    <a:pt x="11004" y="1992"/>
                  </a:cubicBezTo>
                  <a:cubicBezTo>
                    <a:pt x="10883" y="1840"/>
                    <a:pt x="10852" y="1657"/>
                    <a:pt x="10852" y="1445"/>
                  </a:cubicBezTo>
                  <a:cubicBezTo>
                    <a:pt x="10883" y="1232"/>
                    <a:pt x="10974" y="1019"/>
                    <a:pt x="11095" y="898"/>
                  </a:cubicBezTo>
                  <a:cubicBezTo>
                    <a:pt x="11247" y="806"/>
                    <a:pt x="11460" y="746"/>
                    <a:pt x="11673" y="746"/>
                  </a:cubicBezTo>
                  <a:cubicBezTo>
                    <a:pt x="11886" y="776"/>
                    <a:pt x="12068" y="867"/>
                    <a:pt x="12190" y="1019"/>
                  </a:cubicBezTo>
                  <a:cubicBezTo>
                    <a:pt x="12524" y="1414"/>
                    <a:pt x="12342" y="2113"/>
                    <a:pt x="11977" y="2478"/>
                  </a:cubicBezTo>
                  <a:cubicBezTo>
                    <a:pt x="11491" y="2934"/>
                    <a:pt x="10791" y="3116"/>
                    <a:pt x="10214" y="3238"/>
                  </a:cubicBezTo>
                  <a:cubicBezTo>
                    <a:pt x="9571" y="3347"/>
                    <a:pt x="8914" y="3401"/>
                    <a:pt x="8251" y="3401"/>
                  </a:cubicBezTo>
                  <a:cubicBezTo>
                    <a:pt x="5593" y="3401"/>
                    <a:pt x="2853" y="2540"/>
                    <a:pt x="639" y="958"/>
                  </a:cubicBezTo>
                  <a:cubicBezTo>
                    <a:pt x="578" y="910"/>
                    <a:pt x="503" y="885"/>
                    <a:pt x="427" y="885"/>
                  </a:cubicBezTo>
                  <a:cubicBezTo>
                    <a:pt x="312" y="885"/>
                    <a:pt x="195" y="940"/>
                    <a:pt x="123" y="1049"/>
                  </a:cubicBezTo>
                  <a:cubicBezTo>
                    <a:pt x="1" y="1201"/>
                    <a:pt x="31" y="1445"/>
                    <a:pt x="214" y="1566"/>
                  </a:cubicBezTo>
                  <a:cubicBezTo>
                    <a:pt x="2554" y="3268"/>
                    <a:pt x="5351" y="4180"/>
                    <a:pt x="8147" y="4180"/>
                  </a:cubicBezTo>
                  <a:cubicBezTo>
                    <a:pt x="8876" y="4180"/>
                    <a:pt x="9606" y="4089"/>
                    <a:pt x="10335" y="3967"/>
                  </a:cubicBezTo>
                  <a:cubicBezTo>
                    <a:pt x="11035" y="3846"/>
                    <a:pt x="11886" y="3633"/>
                    <a:pt x="12494" y="3025"/>
                  </a:cubicBezTo>
                  <a:cubicBezTo>
                    <a:pt x="13132" y="2417"/>
                    <a:pt x="13405" y="1293"/>
                    <a:pt x="12767" y="533"/>
                  </a:cubicBezTo>
                  <a:cubicBezTo>
                    <a:pt x="12524" y="229"/>
                    <a:pt x="12159" y="46"/>
                    <a:pt x="11734" y="16"/>
                  </a:cubicBezTo>
                  <a:cubicBezTo>
                    <a:pt x="11666" y="6"/>
                    <a:pt x="11597" y="1"/>
                    <a:pt x="115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2"/>
            <p:cNvSpPr/>
            <p:nvPr/>
          </p:nvSpPr>
          <p:spPr>
            <a:xfrm rot="5400000">
              <a:off x="6089764" y="488557"/>
              <a:ext cx="213952" cy="605789"/>
            </a:xfrm>
            <a:custGeom>
              <a:avLst/>
              <a:gdLst/>
              <a:ahLst/>
              <a:cxnLst/>
              <a:rect l="l" t="t" r="r" b="b"/>
              <a:pathLst>
                <a:path w="4621" h="13084" extrusionOk="0">
                  <a:moveTo>
                    <a:pt x="1301" y="1"/>
                  </a:moveTo>
                  <a:cubicBezTo>
                    <a:pt x="1220" y="1"/>
                    <a:pt x="1137" y="25"/>
                    <a:pt x="1064" y="74"/>
                  </a:cubicBezTo>
                  <a:cubicBezTo>
                    <a:pt x="912" y="195"/>
                    <a:pt x="882" y="439"/>
                    <a:pt x="1003" y="621"/>
                  </a:cubicBezTo>
                  <a:cubicBezTo>
                    <a:pt x="2979" y="3387"/>
                    <a:pt x="3830" y="6943"/>
                    <a:pt x="3253" y="10165"/>
                  </a:cubicBezTo>
                  <a:cubicBezTo>
                    <a:pt x="3162" y="10743"/>
                    <a:pt x="2979" y="11472"/>
                    <a:pt x="2523" y="11928"/>
                  </a:cubicBezTo>
                  <a:cubicBezTo>
                    <a:pt x="2273" y="12159"/>
                    <a:pt x="1914" y="12317"/>
                    <a:pt x="1575" y="12317"/>
                  </a:cubicBezTo>
                  <a:cubicBezTo>
                    <a:pt x="1379" y="12317"/>
                    <a:pt x="1190" y="12264"/>
                    <a:pt x="1034" y="12141"/>
                  </a:cubicBezTo>
                  <a:cubicBezTo>
                    <a:pt x="912" y="12050"/>
                    <a:pt x="821" y="11837"/>
                    <a:pt x="791" y="11624"/>
                  </a:cubicBezTo>
                  <a:cubicBezTo>
                    <a:pt x="760" y="11411"/>
                    <a:pt x="821" y="11229"/>
                    <a:pt x="943" y="11077"/>
                  </a:cubicBezTo>
                  <a:cubicBezTo>
                    <a:pt x="1064" y="10925"/>
                    <a:pt x="1247" y="10834"/>
                    <a:pt x="1459" y="10834"/>
                  </a:cubicBezTo>
                  <a:cubicBezTo>
                    <a:pt x="1496" y="10829"/>
                    <a:pt x="1532" y="10826"/>
                    <a:pt x="1569" y="10826"/>
                  </a:cubicBezTo>
                  <a:cubicBezTo>
                    <a:pt x="1743" y="10826"/>
                    <a:pt x="1911" y="10885"/>
                    <a:pt x="2037" y="10986"/>
                  </a:cubicBezTo>
                  <a:cubicBezTo>
                    <a:pt x="2100" y="11037"/>
                    <a:pt x="2180" y="11061"/>
                    <a:pt x="2259" y="11061"/>
                  </a:cubicBezTo>
                  <a:cubicBezTo>
                    <a:pt x="2371" y="11061"/>
                    <a:pt x="2483" y="11014"/>
                    <a:pt x="2554" y="10925"/>
                  </a:cubicBezTo>
                  <a:cubicBezTo>
                    <a:pt x="2706" y="10773"/>
                    <a:pt x="2675" y="10530"/>
                    <a:pt x="2523" y="10378"/>
                  </a:cubicBezTo>
                  <a:cubicBezTo>
                    <a:pt x="2271" y="10176"/>
                    <a:pt x="1957" y="10058"/>
                    <a:pt x="1615" y="10058"/>
                  </a:cubicBezTo>
                  <a:cubicBezTo>
                    <a:pt x="1544" y="10058"/>
                    <a:pt x="1472" y="10064"/>
                    <a:pt x="1399" y="10074"/>
                  </a:cubicBezTo>
                  <a:cubicBezTo>
                    <a:pt x="1003" y="10104"/>
                    <a:pt x="608" y="10287"/>
                    <a:pt x="365" y="10591"/>
                  </a:cubicBezTo>
                  <a:cubicBezTo>
                    <a:pt x="122" y="10895"/>
                    <a:pt x="0" y="11290"/>
                    <a:pt x="31" y="11715"/>
                  </a:cubicBezTo>
                  <a:cubicBezTo>
                    <a:pt x="61" y="12110"/>
                    <a:pt x="274" y="12506"/>
                    <a:pt x="578" y="12749"/>
                  </a:cubicBezTo>
                  <a:cubicBezTo>
                    <a:pt x="851" y="12992"/>
                    <a:pt x="1216" y="13083"/>
                    <a:pt x="1581" y="13083"/>
                  </a:cubicBezTo>
                  <a:cubicBezTo>
                    <a:pt x="2128" y="13083"/>
                    <a:pt x="2675" y="12840"/>
                    <a:pt x="3070" y="12475"/>
                  </a:cubicBezTo>
                  <a:cubicBezTo>
                    <a:pt x="3678" y="11867"/>
                    <a:pt x="3891" y="10986"/>
                    <a:pt x="4013" y="10287"/>
                  </a:cubicBezTo>
                  <a:cubicBezTo>
                    <a:pt x="4621" y="6822"/>
                    <a:pt x="3739" y="3144"/>
                    <a:pt x="1611" y="165"/>
                  </a:cubicBezTo>
                  <a:cubicBezTo>
                    <a:pt x="1538" y="56"/>
                    <a:pt x="1422" y="1"/>
                    <a:pt x="1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2"/>
            <p:cNvSpPr/>
            <p:nvPr/>
          </p:nvSpPr>
          <p:spPr>
            <a:xfrm rot="5400000">
              <a:off x="8216368" y="1953435"/>
              <a:ext cx="168949" cy="259882"/>
            </a:xfrm>
            <a:custGeom>
              <a:avLst/>
              <a:gdLst/>
              <a:ahLst/>
              <a:cxnLst/>
              <a:rect l="l" t="t" r="r" b="b"/>
              <a:pathLst>
                <a:path w="3649" h="5613" extrusionOk="0">
                  <a:moveTo>
                    <a:pt x="2706" y="901"/>
                  </a:moveTo>
                  <a:lnTo>
                    <a:pt x="2706" y="901"/>
                  </a:lnTo>
                  <a:cubicBezTo>
                    <a:pt x="2828" y="1539"/>
                    <a:pt x="2706" y="2329"/>
                    <a:pt x="2341" y="3059"/>
                  </a:cubicBezTo>
                  <a:cubicBezTo>
                    <a:pt x="2007" y="3788"/>
                    <a:pt x="1490" y="4396"/>
                    <a:pt x="913" y="4700"/>
                  </a:cubicBezTo>
                  <a:cubicBezTo>
                    <a:pt x="822" y="4062"/>
                    <a:pt x="943" y="3302"/>
                    <a:pt x="1278" y="2542"/>
                  </a:cubicBezTo>
                  <a:cubicBezTo>
                    <a:pt x="1612" y="1813"/>
                    <a:pt x="2129" y="1235"/>
                    <a:pt x="2706" y="901"/>
                  </a:cubicBezTo>
                  <a:close/>
                  <a:moveTo>
                    <a:pt x="2960" y="1"/>
                  </a:moveTo>
                  <a:cubicBezTo>
                    <a:pt x="2917" y="1"/>
                    <a:pt x="2872" y="7"/>
                    <a:pt x="2828" y="19"/>
                  </a:cubicBezTo>
                  <a:cubicBezTo>
                    <a:pt x="1946" y="323"/>
                    <a:pt x="1095" y="1144"/>
                    <a:pt x="609" y="2238"/>
                  </a:cubicBezTo>
                  <a:cubicBezTo>
                    <a:pt x="92" y="3302"/>
                    <a:pt x="1" y="4487"/>
                    <a:pt x="335" y="5369"/>
                  </a:cubicBezTo>
                  <a:cubicBezTo>
                    <a:pt x="396" y="5521"/>
                    <a:pt x="518" y="5612"/>
                    <a:pt x="670" y="5612"/>
                  </a:cubicBezTo>
                  <a:cubicBezTo>
                    <a:pt x="730" y="5612"/>
                    <a:pt x="761" y="5612"/>
                    <a:pt x="791" y="5582"/>
                  </a:cubicBezTo>
                  <a:cubicBezTo>
                    <a:pt x="1703" y="5278"/>
                    <a:pt x="2554" y="4457"/>
                    <a:pt x="3041" y="3393"/>
                  </a:cubicBezTo>
                  <a:cubicBezTo>
                    <a:pt x="3557" y="2299"/>
                    <a:pt x="3648" y="1144"/>
                    <a:pt x="3314" y="232"/>
                  </a:cubicBezTo>
                  <a:cubicBezTo>
                    <a:pt x="3266" y="88"/>
                    <a:pt x="3123" y="1"/>
                    <a:pt x="29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2"/>
            <p:cNvSpPr/>
            <p:nvPr/>
          </p:nvSpPr>
          <p:spPr>
            <a:xfrm rot="5400000">
              <a:off x="7939537" y="2675028"/>
              <a:ext cx="218212" cy="202933"/>
            </a:xfrm>
            <a:custGeom>
              <a:avLst/>
              <a:gdLst/>
              <a:ahLst/>
              <a:cxnLst/>
              <a:rect l="l" t="t" r="r" b="b"/>
              <a:pathLst>
                <a:path w="4713" h="4383" extrusionOk="0">
                  <a:moveTo>
                    <a:pt x="822" y="796"/>
                  </a:moveTo>
                  <a:cubicBezTo>
                    <a:pt x="1460" y="857"/>
                    <a:pt x="2159" y="1222"/>
                    <a:pt x="2767" y="1769"/>
                  </a:cubicBezTo>
                  <a:cubicBezTo>
                    <a:pt x="3375" y="2316"/>
                    <a:pt x="3770" y="2985"/>
                    <a:pt x="3922" y="3623"/>
                  </a:cubicBezTo>
                  <a:cubicBezTo>
                    <a:pt x="3253" y="3532"/>
                    <a:pt x="2554" y="3198"/>
                    <a:pt x="1977" y="2650"/>
                  </a:cubicBezTo>
                  <a:cubicBezTo>
                    <a:pt x="1369" y="2103"/>
                    <a:pt x="943" y="1435"/>
                    <a:pt x="822" y="796"/>
                  </a:cubicBezTo>
                  <a:close/>
                  <a:moveTo>
                    <a:pt x="535" y="1"/>
                  </a:moveTo>
                  <a:cubicBezTo>
                    <a:pt x="478" y="1"/>
                    <a:pt x="422" y="2"/>
                    <a:pt x="366" y="6"/>
                  </a:cubicBezTo>
                  <a:cubicBezTo>
                    <a:pt x="153" y="36"/>
                    <a:pt x="1" y="188"/>
                    <a:pt x="1" y="401"/>
                  </a:cubicBezTo>
                  <a:cubicBezTo>
                    <a:pt x="31" y="1343"/>
                    <a:pt x="578" y="2407"/>
                    <a:pt x="1460" y="3198"/>
                  </a:cubicBezTo>
                  <a:cubicBezTo>
                    <a:pt x="2281" y="3957"/>
                    <a:pt x="3284" y="4383"/>
                    <a:pt x="4196" y="4383"/>
                  </a:cubicBezTo>
                  <a:lnTo>
                    <a:pt x="4378" y="4383"/>
                  </a:lnTo>
                  <a:cubicBezTo>
                    <a:pt x="4560" y="4383"/>
                    <a:pt x="4712" y="4201"/>
                    <a:pt x="4712" y="3988"/>
                  </a:cubicBezTo>
                  <a:cubicBezTo>
                    <a:pt x="4682" y="3046"/>
                    <a:pt x="4165" y="2012"/>
                    <a:pt x="3284" y="1191"/>
                  </a:cubicBezTo>
                  <a:cubicBezTo>
                    <a:pt x="2455" y="448"/>
                    <a:pt x="1437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2"/>
            <p:cNvSpPr/>
            <p:nvPr/>
          </p:nvSpPr>
          <p:spPr>
            <a:xfrm rot="5400000">
              <a:off x="6760193" y="593564"/>
              <a:ext cx="264651" cy="156540"/>
            </a:xfrm>
            <a:custGeom>
              <a:avLst/>
              <a:gdLst/>
              <a:ahLst/>
              <a:cxnLst/>
              <a:rect l="l" t="t" r="r" b="b"/>
              <a:pathLst>
                <a:path w="5716" h="3381" extrusionOk="0">
                  <a:moveTo>
                    <a:pt x="4332" y="767"/>
                  </a:moveTo>
                  <a:cubicBezTo>
                    <a:pt x="4482" y="767"/>
                    <a:pt x="4629" y="777"/>
                    <a:pt x="4773" y="797"/>
                  </a:cubicBezTo>
                  <a:cubicBezTo>
                    <a:pt x="4438" y="1374"/>
                    <a:pt x="3861" y="1891"/>
                    <a:pt x="3101" y="2225"/>
                  </a:cubicBezTo>
                  <a:cubicBezTo>
                    <a:pt x="2554" y="2499"/>
                    <a:pt x="1990" y="2636"/>
                    <a:pt x="1472" y="2636"/>
                  </a:cubicBezTo>
                  <a:cubicBezTo>
                    <a:pt x="1300" y="2636"/>
                    <a:pt x="1133" y="2621"/>
                    <a:pt x="973" y="2590"/>
                  </a:cubicBezTo>
                  <a:cubicBezTo>
                    <a:pt x="1277" y="2013"/>
                    <a:pt x="1885" y="1496"/>
                    <a:pt x="2615" y="1162"/>
                  </a:cubicBezTo>
                  <a:cubicBezTo>
                    <a:pt x="3188" y="899"/>
                    <a:pt x="3780" y="767"/>
                    <a:pt x="4332" y="767"/>
                  </a:cubicBezTo>
                  <a:close/>
                  <a:moveTo>
                    <a:pt x="4302" y="0"/>
                  </a:moveTo>
                  <a:cubicBezTo>
                    <a:pt x="3658" y="0"/>
                    <a:pt x="2957" y="161"/>
                    <a:pt x="2280" y="462"/>
                  </a:cubicBezTo>
                  <a:cubicBezTo>
                    <a:pt x="1216" y="979"/>
                    <a:pt x="396" y="1830"/>
                    <a:pt x="92" y="2712"/>
                  </a:cubicBezTo>
                  <a:cubicBezTo>
                    <a:pt x="1" y="2894"/>
                    <a:pt x="122" y="3107"/>
                    <a:pt x="305" y="3198"/>
                  </a:cubicBezTo>
                  <a:cubicBezTo>
                    <a:pt x="639" y="3320"/>
                    <a:pt x="1034" y="3380"/>
                    <a:pt x="1460" y="3380"/>
                  </a:cubicBezTo>
                  <a:cubicBezTo>
                    <a:pt x="2098" y="3380"/>
                    <a:pt x="2767" y="3228"/>
                    <a:pt x="3435" y="2924"/>
                  </a:cubicBezTo>
                  <a:cubicBezTo>
                    <a:pt x="4499" y="2408"/>
                    <a:pt x="5350" y="1587"/>
                    <a:pt x="5654" y="675"/>
                  </a:cubicBezTo>
                  <a:cubicBezTo>
                    <a:pt x="5715" y="493"/>
                    <a:pt x="5624" y="280"/>
                    <a:pt x="5411" y="189"/>
                  </a:cubicBezTo>
                  <a:cubicBezTo>
                    <a:pt x="5075" y="61"/>
                    <a:pt x="4699" y="0"/>
                    <a:pt x="4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2"/>
            <p:cNvSpPr/>
            <p:nvPr/>
          </p:nvSpPr>
          <p:spPr>
            <a:xfrm rot="5400000">
              <a:off x="6094392" y="816039"/>
              <a:ext cx="208350" cy="218212"/>
            </a:xfrm>
            <a:custGeom>
              <a:avLst/>
              <a:gdLst/>
              <a:ahLst/>
              <a:cxnLst/>
              <a:rect l="l" t="t" r="r" b="b"/>
              <a:pathLst>
                <a:path w="4500" h="4713" extrusionOk="0">
                  <a:moveTo>
                    <a:pt x="821" y="822"/>
                  </a:moveTo>
                  <a:cubicBezTo>
                    <a:pt x="1460" y="943"/>
                    <a:pt x="2128" y="1369"/>
                    <a:pt x="2676" y="1977"/>
                  </a:cubicBezTo>
                  <a:cubicBezTo>
                    <a:pt x="3223" y="2554"/>
                    <a:pt x="3557" y="3253"/>
                    <a:pt x="3648" y="3922"/>
                  </a:cubicBezTo>
                  <a:cubicBezTo>
                    <a:pt x="3010" y="3770"/>
                    <a:pt x="2341" y="3375"/>
                    <a:pt x="1794" y="2767"/>
                  </a:cubicBezTo>
                  <a:cubicBezTo>
                    <a:pt x="1247" y="2159"/>
                    <a:pt x="913" y="1460"/>
                    <a:pt x="821" y="822"/>
                  </a:cubicBezTo>
                  <a:close/>
                  <a:moveTo>
                    <a:pt x="457" y="1"/>
                  </a:moveTo>
                  <a:cubicBezTo>
                    <a:pt x="244" y="1"/>
                    <a:pt x="62" y="153"/>
                    <a:pt x="62" y="366"/>
                  </a:cubicBezTo>
                  <a:cubicBezTo>
                    <a:pt x="1" y="1308"/>
                    <a:pt x="457" y="2402"/>
                    <a:pt x="1247" y="3284"/>
                  </a:cubicBezTo>
                  <a:cubicBezTo>
                    <a:pt x="2037" y="4165"/>
                    <a:pt x="3101" y="4682"/>
                    <a:pt x="4043" y="4712"/>
                  </a:cubicBezTo>
                  <a:cubicBezTo>
                    <a:pt x="4256" y="4712"/>
                    <a:pt x="4408" y="4560"/>
                    <a:pt x="4439" y="4347"/>
                  </a:cubicBezTo>
                  <a:cubicBezTo>
                    <a:pt x="4499" y="3405"/>
                    <a:pt x="4043" y="2341"/>
                    <a:pt x="3253" y="1460"/>
                  </a:cubicBezTo>
                  <a:cubicBezTo>
                    <a:pt x="2432" y="578"/>
                    <a:pt x="1399" y="31"/>
                    <a:pt x="4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2"/>
            <p:cNvSpPr/>
            <p:nvPr/>
          </p:nvSpPr>
          <p:spPr>
            <a:xfrm rot="5400000">
              <a:off x="4826416" y="-240841"/>
              <a:ext cx="35250" cy="1987167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2"/>
            <p:cNvSpPr/>
            <p:nvPr/>
          </p:nvSpPr>
          <p:spPr>
            <a:xfrm rot="5400000">
              <a:off x="5520914" y="542313"/>
              <a:ext cx="35234" cy="598196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3" name="Google Shape;513;p32"/>
          <p:cNvGrpSpPr/>
          <p:nvPr/>
        </p:nvGrpSpPr>
        <p:grpSpPr>
          <a:xfrm rot="5400000">
            <a:off x="5931090" y="2001023"/>
            <a:ext cx="3847474" cy="2144229"/>
            <a:chOff x="3850457" y="539509"/>
            <a:chExt cx="4580326" cy="2552958"/>
          </a:xfrm>
        </p:grpSpPr>
        <p:sp>
          <p:nvSpPr>
            <p:cNvPr id="514" name="Google Shape;514;p32"/>
            <p:cNvSpPr/>
            <p:nvPr/>
          </p:nvSpPr>
          <p:spPr>
            <a:xfrm rot="5400000">
              <a:off x="7473229" y="1735375"/>
              <a:ext cx="1383444" cy="258308"/>
            </a:xfrm>
            <a:custGeom>
              <a:avLst/>
              <a:gdLst/>
              <a:ahLst/>
              <a:cxnLst/>
              <a:rect l="l" t="t" r="r" b="b"/>
              <a:pathLst>
                <a:path w="29880" h="5579" extrusionOk="0">
                  <a:moveTo>
                    <a:pt x="24961" y="1"/>
                  </a:moveTo>
                  <a:cubicBezTo>
                    <a:pt x="22564" y="1"/>
                    <a:pt x="20182" y="1023"/>
                    <a:pt x="18086" y="2083"/>
                  </a:cubicBezTo>
                  <a:lnTo>
                    <a:pt x="17478" y="2387"/>
                  </a:lnTo>
                  <a:cubicBezTo>
                    <a:pt x="15104" y="3603"/>
                    <a:pt x="12671" y="4820"/>
                    <a:pt x="10096" y="4820"/>
                  </a:cubicBezTo>
                  <a:cubicBezTo>
                    <a:pt x="10034" y="4820"/>
                    <a:pt x="9972" y="4820"/>
                    <a:pt x="9910" y="4818"/>
                  </a:cubicBezTo>
                  <a:cubicBezTo>
                    <a:pt x="8390" y="4788"/>
                    <a:pt x="6961" y="4362"/>
                    <a:pt x="5411" y="3967"/>
                  </a:cubicBezTo>
                  <a:cubicBezTo>
                    <a:pt x="3800" y="3511"/>
                    <a:pt x="2128" y="3055"/>
                    <a:pt x="365" y="3055"/>
                  </a:cubicBezTo>
                  <a:cubicBezTo>
                    <a:pt x="153" y="3055"/>
                    <a:pt x="1" y="3238"/>
                    <a:pt x="1" y="3450"/>
                  </a:cubicBezTo>
                  <a:cubicBezTo>
                    <a:pt x="1" y="3633"/>
                    <a:pt x="153" y="3815"/>
                    <a:pt x="365" y="3815"/>
                  </a:cubicBezTo>
                  <a:cubicBezTo>
                    <a:pt x="2037" y="3815"/>
                    <a:pt x="3648" y="4271"/>
                    <a:pt x="5229" y="4697"/>
                  </a:cubicBezTo>
                  <a:cubicBezTo>
                    <a:pt x="6718" y="5092"/>
                    <a:pt x="8299" y="5517"/>
                    <a:pt x="9910" y="5578"/>
                  </a:cubicBezTo>
                  <a:lnTo>
                    <a:pt x="10153" y="5578"/>
                  </a:lnTo>
                  <a:cubicBezTo>
                    <a:pt x="12888" y="5578"/>
                    <a:pt x="15381" y="4301"/>
                    <a:pt x="17813" y="3086"/>
                  </a:cubicBezTo>
                  <a:lnTo>
                    <a:pt x="18421" y="2751"/>
                  </a:lnTo>
                  <a:cubicBezTo>
                    <a:pt x="20506" y="1697"/>
                    <a:pt x="22705" y="774"/>
                    <a:pt x="24883" y="774"/>
                  </a:cubicBezTo>
                  <a:cubicBezTo>
                    <a:pt x="25467" y="774"/>
                    <a:pt x="26049" y="841"/>
                    <a:pt x="26627" y="988"/>
                  </a:cubicBezTo>
                  <a:cubicBezTo>
                    <a:pt x="27387" y="1171"/>
                    <a:pt x="27995" y="1475"/>
                    <a:pt x="28390" y="1900"/>
                  </a:cubicBezTo>
                  <a:cubicBezTo>
                    <a:pt x="28846" y="2387"/>
                    <a:pt x="29059" y="3025"/>
                    <a:pt x="28937" y="3572"/>
                  </a:cubicBezTo>
                  <a:cubicBezTo>
                    <a:pt x="28820" y="4130"/>
                    <a:pt x="28305" y="4546"/>
                    <a:pt x="27804" y="4546"/>
                  </a:cubicBezTo>
                  <a:cubicBezTo>
                    <a:pt x="27787" y="4546"/>
                    <a:pt x="27769" y="4546"/>
                    <a:pt x="27752" y="4545"/>
                  </a:cubicBezTo>
                  <a:cubicBezTo>
                    <a:pt x="27509" y="4514"/>
                    <a:pt x="27266" y="4362"/>
                    <a:pt x="27114" y="4119"/>
                  </a:cubicBezTo>
                  <a:cubicBezTo>
                    <a:pt x="26962" y="3906"/>
                    <a:pt x="26931" y="3663"/>
                    <a:pt x="27022" y="3481"/>
                  </a:cubicBezTo>
                  <a:cubicBezTo>
                    <a:pt x="27114" y="3268"/>
                    <a:pt x="27357" y="3146"/>
                    <a:pt x="27600" y="3146"/>
                  </a:cubicBezTo>
                  <a:cubicBezTo>
                    <a:pt x="27661" y="3146"/>
                    <a:pt x="27965" y="3146"/>
                    <a:pt x="28056" y="3359"/>
                  </a:cubicBezTo>
                  <a:cubicBezTo>
                    <a:pt x="28145" y="3493"/>
                    <a:pt x="28283" y="3577"/>
                    <a:pt x="28422" y="3577"/>
                  </a:cubicBezTo>
                  <a:cubicBezTo>
                    <a:pt x="28473" y="3577"/>
                    <a:pt x="28524" y="3566"/>
                    <a:pt x="28573" y="3542"/>
                  </a:cubicBezTo>
                  <a:cubicBezTo>
                    <a:pt x="28755" y="3450"/>
                    <a:pt x="28846" y="3207"/>
                    <a:pt x="28755" y="3025"/>
                  </a:cubicBezTo>
                  <a:cubicBezTo>
                    <a:pt x="28554" y="2623"/>
                    <a:pt x="28137" y="2384"/>
                    <a:pt x="27630" y="2384"/>
                  </a:cubicBezTo>
                  <a:cubicBezTo>
                    <a:pt x="27600" y="2384"/>
                    <a:pt x="27570" y="2385"/>
                    <a:pt x="27539" y="2387"/>
                  </a:cubicBezTo>
                  <a:cubicBezTo>
                    <a:pt x="26992" y="2417"/>
                    <a:pt x="26475" y="2721"/>
                    <a:pt x="26293" y="3207"/>
                  </a:cubicBezTo>
                  <a:cubicBezTo>
                    <a:pt x="26141" y="3633"/>
                    <a:pt x="26202" y="4089"/>
                    <a:pt x="26445" y="4514"/>
                  </a:cubicBezTo>
                  <a:cubicBezTo>
                    <a:pt x="26749" y="4970"/>
                    <a:pt x="27205" y="5274"/>
                    <a:pt x="27691" y="5304"/>
                  </a:cubicBezTo>
                  <a:cubicBezTo>
                    <a:pt x="27727" y="5307"/>
                    <a:pt x="27763" y="5308"/>
                    <a:pt x="27799" y="5308"/>
                  </a:cubicBezTo>
                  <a:cubicBezTo>
                    <a:pt x="28645" y="5308"/>
                    <a:pt x="29493" y="4628"/>
                    <a:pt x="29697" y="3724"/>
                  </a:cubicBezTo>
                  <a:cubicBezTo>
                    <a:pt x="29880" y="2934"/>
                    <a:pt x="29576" y="2022"/>
                    <a:pt x="28937" y="1353"/>
                  </a:cubicBezTo>
                  <a:cubicBezTo>
                    <a:pt x="28421" y="836"/>
                    <a:pt x="27722" y="472"/>
                    <a:pt x="26840" y="228"/>
                  </a:cubicBezTo>
                  <a:cubicBezTo>
                    <a:pt x="26216" y="71"/>
                    <a:pt x="25588" y="1"/>
                    <a:pt x="249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2"/>
            <p:cNvSpPr/>
            <p:nvPr/>
          </p:nvSpPr>
          <p:spPr>
            <a:xfrm rot="5400000">
              <a:off x="6969039" y="107485"/>
              <a:ext cx="285764" cy="1377795"/>
            </a:xfrm>
            <a:custGeom>
              <a:avLst/>
              <a:gdLst/>
              <a:ahLst/>
              <a:cxnLst/>
              <a:rect l="l" t="t" r="r" b="b"/>
              <a:pathLst>
                <a:path w="6172" h="29758" extrusionOk="0">
                  <a:moveTo>
                    <a:pt x="3952" y="0"/>
                  </a:moveTo>
                  <a:cubicBezTo>
                    <a:pt x="3739" y="0"/>
                    <a:pt x="3587" y="182"/>
                    <a:pt x="3587" y="395"/>
                  </a:cubicBezTo>
                  <a:cubicBezTo>
                    <a:pt x="3587" y="2158"/>
                    <a:pt x="4043" y="3830"/>
                    <a:pt x="4469" y="5441"/>
                  </a:cubicBezTo>
                  <a:cubicBezTo>
                    <a:pt x="4894" y="6961"/>
                    <a:pt x="5290" y="8420"/>
                    <a:pt x="5350" y="9939"/>
                  </a:cubicBezTo>
                  <a:cubicBezTo>
                    <a:pt x="5411" y="12584"/>
                    <a:pt x="4135" y="15076"/>
                    <a:pt x="2919" y="17478"/>
                  </a:cubicBezTo>
                  <a:lnTo>
                    <a:pt x="2615" y="18085"/>
                  </a:lnTo>
                  <a:cubicBezTo>
                    <a:pt x="1277" y="20730"/>
                    <a:pt x="1" y="23861"/>
                    <a:pt x="761" y="26839"/>
                  </a:cubicBezTo>
                  <a:cubicBezTo>
                    <a:pt x="1004" y="27751"/>
                    <a:pt x="1369" y="28450"/>
                    <a:pt x="1885" y="28967"/>
                  </a:cubicBezTo>
                  <a:cubicBezTo>
                    <a:pt x="2432" y="29484"/>
                    <a:pt x="3101" y="29757"/>
                    <a:pt x="3770" y="29757"/>
                  </a:cubicBezTo>
                  <a:cubicBezTo>
                    <a:pt x="3952" y="29757"/>
                    <a:pt x="4104" y="29727"/>
                    <a:pt x="4256" y="29727"/>
                  </a:cubicBezTo>
                  <a:cubicBezTo>
                    <a:pt x="5198" y="29514"/>
                    <a:pt x="5897" y="28633"/>
                    <a:pt x="5837" y="27721"/>
                  </a:cubicBezTo>
                  <a:cubicBezTo>
                    <a:pt x="5776" y="27235"/>
                    <a:pt x="5502" y="26779"/>
                    <a:pt x="5046" y="26475"/>
                  </a:cubicBezTo>
                  <a:cubicBezTo>
                    <a:pt x="4777" y="26321"/>
                    <a:pt x="4483" y="26240"/>
                    <a:pt x="4203" y="26240"/>
                  </a:cubicBezTo>
                  <a:cubicBezTo>
                    <a:pt x="4041" y="26240"/>
                    <a:pt x="3884" y="26267"/>
                    <a:pt x="3739" y="26323"/>
                  </a:cubicBezTo>
                  <a:cubicBezTo>
                    <a:pt x="3253" y="26505"/>
                    <a:pt x="2919" y="26991"/>
                    <a:pt x="2919" y="27569"/>
                  </a:cubicBezTo>
                  <a:cubicBezTo>
                    <a:pt x="2888" y="28116"/>
                    <a:pt x="3131" y="28572"/>
                    <a:pt x="3557" y="28785"/>
                  </a:cubicBezTo>
                  <a:cubicBezTo>
                    <a:pt x="3606" y="28809"/>
                    <a:pt x="3659" y="28820"/>
                    <a:pt x="3713" y="28820"/>
                  </a:cubicBezTo>
                  <a:cubicBezTo>
                    <a:pt x="3859" y="28820"/>
                    <a:pt x="4007" y="28736"/>
                    <a:pt x="4074" y="28602"/>
                  </a:cubicBezTo>
                  <a:cubicBezTo>
                    <a:pt x="4165" y="28420"/>
                    <a:pt x="4074" y="28177"/>
                    <a:pt x="3891" y="28086"/>
                  </a:cubicBezTo>
                  <a:cubicBezTo>
                    <a:pt x="3679" y="27994"/>
                    <a:pt x="3679" y="27690"/>
                    <a:pt x="3679" y="27599"/>
                  </a:cubicBezTo>
                  <a:cubicBezTo>
                    <a:pt x="3679" y="27387"/>
                    <a:pt x="3800" y="27113"/>
                    <a:pt x="4013" y="27022"/>
                  </a:cubicBezTo>
                  <a:cubicBezTo>
                    <a:pt x="4074" y="27002"/>
                    <a:pt x="4141" y="26991"/>
                    <a:pt x="4212" y="26991"/>
                  </a:cubicBezTo>
                  <a:cubicBezTo>
                    <a:pt x="4354" y="26991"/>
                    <a:pt x="4509" y="27032"/>
                    <a:pt x="4651" y="27113"/>
                  </a:cubicBezTo>
                  <a:cubicBezTo>
                    <a:pt x="4894" y="27295"/>
                    <a:pt x="5046" y="27539"/>
                    <a:pt x="5077" y="27782"/>
                  </a:cubicBezTo>
                  <a:cubicBezTo>
                    <a:pt x="5107" y="28298"/>
                    <a:pt x="4682" y="28846"/>
                    <a:pt x="4104" y="28967"/>
                  </a:cubicBezTo>
                  <a:cubicBezTo>
                    <a:pt x="4002" y="28990"/>
                    <a:pt x="3896" y="29001"/>
                    <a:pt x="3787" y="29001"/>
                  </a:cubicBezTo>
                  <a:cubicBezTo>
                    <a:pt x="3315" y="29001"/>
                    <a:pt x="2803" y="28791"/>
                    <a:pt x="2432" y="28420"/>
                  </a:cubicBezTo>
                  <a:cubicBezTo>
                    <a:pt x="2007" y="27994"/>
                    <a:pt x="1703" y="27417"/>
                    <a:pt x="1490" y="26657"/>
                  </a:cubicBezTo>
                  <a:cubicBezTo>
                    <a:pt x="791" y="23921"/>
                    <a:pt x="1946" y="21095"/>
                    <a:pt x="3283" y="18420"/>
                  </a:cubicBezTo>
                  <a:lnTo>
                    <a:pt x="3587" y="17842"/>
                  </a:lnTo>
                  <a:cubicBezTo>
                    <a:pt x="4864" y="15319"/>
                    <a:pt x="6171" y="12736"/>
                    <a:pt x="6110" y="9909"/>
                  </a:cubicBezTo>
                  <a:cubicBezTo>
                    <a:pt x="6049" y="8298"/>
                    <a:pt x="5624" y="6748"/>
                    <a:pt x="5229" y="5228"/>
                  </a:cubicBezTo>
                  <a:cubicBezTo>
                    <a:pt x="4773" y="3678"/>
                    <a:pt x="4347" y="2037"/>
                    <a:pt x="4347" y="395"/>
                  </a:cubicBezTo>
                  <a:cubicBezTo>
                    <a:pt x="4347" y="182"/>
                    <a:pt x="4165" y="0"/>
                    <a:pt x="3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2"/>
            <p:cNvSpPr/>
            <p:nvPr/>
          </p:nvSpPr>
          <p:spPr>
            <a:xfrm rot="5400000">
              <a:off x="6703073" y="887109"/>
              <a:ext cx="1515723" cy="1383444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2"/>
            <p:cNvSpPr/>
            <p:nvPr/>
          </p:nvSpPr>
          <p:spPr>
            <a:xfrm rot="5400000">
              <a:off x="7472881" y="735128"/>
              <a:ext cx="764228" cy="764228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2"/>
            <p:cNvSpPr/>
            <p:nvPr/>
          </p:nvSpPr>
          <p:spPr>
            <a:xfrm rot="5400000">
              <a:off x="7878539" y="2685328"/>
              <a:ext cx="620698" cy="193580"/>
            </a:xfrm>
            <a:custGeom>
              <a:avLst/>
              <a:gdLst/>
              <a:ahLst/>
              <a:cxnLst/>
              <a:rect l="l" t="t" r="r" b="b"/>
              <a:pathLst>
                <a:path w="13406" h="4181" extrusionOk="0">
                  <a:moveTo>
                    <a:pt x="11529" y="1"/>
                  </a:moveTo>
                  <a:cubicBezTo>
                    <a:pt x="11197" y="1"/>
                    <a:pt x="10866" y="119"/>
                    <a:pt x="10639" y="320"/>
                  </a:cubicBezTo>
                  <a:cubicBezTo>
                    <a:pt x="10335" y="563"/>
                    <a:pt x="10153" y="958"/>
                    <a:pt x="10092" y="1353"/>
                  </a:cubicBezTo>
                  <a:cubicBezTo>
                    <a:pt x="10062" y="1779"/>
                    <a:pt x="10184" y="2174"/>
                    <a:pt x="10427" y="2478"/>
                  </a:cubicBezTo>
                  <a:cubicBezTo>
                    <a:pt x="10498" y="2567"/>
                    <a:pt x="10610" y="2614"/>
                    <a:pt x="10727" y="2614"/>
                  </a:cubicBezTo>
                  <a:cubicBezTo>
                    <a:pt x="10811" y="2614"/>
                    <a:pt x="10898" y="2590"/>
                    <a:pt x="10974" y="2539"/>
                  </a:cubicBezTo>
                  <a:cubicBezTo>
                    <a:pt x="11126" y="2387"/>
                    <a:pt x="11156" y="2144"/>
                    <a:pt x="11004" y="1992"/>
                  </a:cubicBezTo>
                  <a:cubicBezTo>
                    <a:pt x="10883" y="1840"/>
                    <a:pt x="10852" y="1657"/>
                    <a:pt x="10852" y="1445"/>
                  </a:cubicBezTo>
                  <a:cubicBezTo>
                    <a:pt x="10883" y="1232"/>
                    <a:pt x="10974" y="1019"/>
                    <a:pt x="11095" y="898"/>
                  </a:cubicBezTo>
                  <a:cubicBezTo>
                    <a:pt x="11247" y="806"/>
                    <a:pt x="11460" y="746"/>
                    <a:pt x="11673" y="746"/>
                  </a:cubicBezTo>
                  <a:cubicBezTo>
                    <a:pt x="11886" y="776"/>
                    <a:pt x="12068" y="867"/>
                    <a:pt x="12190" y="1019"/>
                  </a:cubicBezTo>
                  <a:cubicBezTo>
                    <a:pt x="12524" y="1414"/>
                    <a:pt x="12342" y="2113"/>
                    <a:pt x="11977" y="2478"/>
                  </a:cubicBezTo>
                  <a:cubicBezTo>
                    <a:pt x="11491" y="2934"/>
                    <a:pt x="10791" y="3116"/>
                    <a:pt x="10214" y="3238"/>
                  </a:cubicBezTo>
                  <a:cubicBezTo>
                    <a:pt x="9571" y="3347"/>
                    <a:pt x="8914" y="3401"/>
                    <a:pt x="8251" y="3401"/>
                  </a:cubicBezTo>
                  <a:cubicBezTo>
                    <a:pt x="5593" y="3401"/>
                    <a:pt x="2853" y="2540"/>
                    <a:pt x="639" y="958"/>
                  </a:cubicBezTo>
                  <a:cubicBezTo>
                    <a:pt x="578" y="910"/>
                    <a:pt x="503" y="885"/>
                    <a:pt x="427" y="885"/>
                  </a:cubicBezTo>
                  <a:cubicBezTo>
                    <a:pt x="312" y="885"/>
                    <a:pt x="195" y="940"/>
                    <a:pt x="123" y="1049"/>
                  </a:cubicBezTo>
                  <a:cubicBezTo>
                    <a:pt x="1" y="1201"/>
                    <a:pt x="31" y="1445"/>
                    <a:pt x="214" y="1566"/>
                  </a:cubicBezTo>
                  <a:cubicBezTo>
                    <a:pt x="2554" y="3268"/>
                    <a:pt x="5351" y="4180"/>
                    <a:pt x="8147" y="4180"/>
                  </a:cubicBezTo>
                  <a:cubicBezTo>
                    <a:pt x="8876" y="4180"/>
                    <a:pt x="9606" y="4089"/>
                    <a:pt x="10335" y="3967"/>
                  </a:cubicBezTo>
                  <a:cubicBezTo>
                    <a:pt x="11035" y="3846"/>
                    <a:pt x="11886" y="3633"/>
                    <a:pt x="12494" y="3025"/>
                  </a:cubicBezTo>
                  <a:cubicBezTo>
                    <a:pt x="13132" y="2417"/>
                    <a:pt x="13405" y="1293"/>
                    <a:pt x="12767" y="533"/>
                  </a:cubicBezTo>
                  <a:cubicBezTo>
                    <a:pt x="12524" y="229"/>
                    <a:pt x="12159" y="46"/>
                    <a:pt x="11734" y="16"/>
                  </a:cubicBezTo>
                  <a:cubicBezTo>
                    <a:pt x="11666" y="6"/>
                    <a:pt x="11597" y="1"/>
                    <a:pt x="115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2"/>
            <p:cNvSpPr/>
            <p:nvPr/>
          </p:nvSpPr>
          <p:spPr>
            <a:xfrm rot="5400000">
              <a:off x="6089764" y="488557"/>
              <a:ext cx="213952" cy="605789"/>
            </a:xfrm>
            <a:custGeom>
              <a:avLst/>
              <a:gdLst/>
              <a:ahLst/>
              <a:cxnLst/>
              <a:rect l="l" t="t" r="r" b="b"/>
              <a:pathLst>
                <a:path w="4621" h="13084" extrusionOk="0">
                  <a:moveTo>
                    <a:pt x="1301" y="1"/>
                  </a:moveTo>
                  <a:cubicBezTo>
                    <a:pt x="1220" y="1"/>
                    <a:pt x="1137" y="25"/>
                    <a:pt x="1064" y="74"/>
                  </a:cubicBezTo>
                  <a:cubicBezTo>
                    <a:pt x="912" y="195"/>
                    <a:pt x="882" y="439"/>
                    <a:pt x="1003" y="621"/>
                  </a:cubicBezTo>
                  <a:cubicBezTo>
                    <a:pt x="2979" y="3387"/>
                    <a:pt x="3830" y="6943"/>
                    <a:pt x="3253" y="10165"/>
                  </a:cubicBezTo>
                  <a:cubicBezTo>
                    <a:pt x="3162" y="10743"/>
                    <a:pt x="2979" y="11472"/>
                    <a:pt x="2523" y="11928"/>
                  </a:cubicBezTo>
                  <a:cubicBezTo>
                    <a:pt x="2273" y="12159"/>
                    <a:pt x="1914" y="12317"/>
                    <a:pt x="1575" y="12317"/>
                  </a:cubicBezTo>
                  <a:cubicBezTo>
                    <a:pt x="1379" y="12317"/>
                    <a:pt x="1190" y="12264"/>
                    <a:pt x="1034" y="12141"/>
                  </a:cubicBezTo>
                  <a:cubicBezTo>
                    <a:pt x="912" y="12050"/>
                    <a:pt x="821" y="11837"/>
                    <a:pt x="791" y="11624"/>
                  </a:cubicBezTo>
                  <a:cubicBezTo>
                    <a:pt x="760" y="11411"/>
                    <a:pt x="821" y="11229"/>
                    <a:pt x="943" y="11077"/>
                  </a:cubicBezTo>
                  <a:cubicBezTo>
                    <a:pt x="1064" y="10925"/>
                    <a:pt x="1247" y="10834"/>
                    <a:pt x="1459" y="10834"/>
                  </a:cubicBezTo>
                  <a:cubicBezTo>
                    <a:pt x="1496" y="10829"/>
                    <a:pt x="1532" y="10826"/>
                    <a:pt x="1569" y="10826"/>
                  </a:cubicBezTo>
                  <a:cubicBezTo>
                    <a:pt x="1743" y="10826"/>
                    <a:pt x="1911" y="10885"/>
                    <a:pt x="2037" y="10986"/>
                  </a:cubicBezTo>
                  <a:cubicBezTo>
                    <a:pt x="2100" y="11037"/>
                    <a:pt x="2180" y="11061"/>
                    <a:pt x="2259" y="11061"/>
                  </a:cubicBezTo>
                  <a:cubicBezTo>
                    <a:pt x="2371" y="11061"/>
                    <a:pt x="2483" y="11014"/>
                    <a:pt x="2554" y="10925"/>
                  </a:cubicBezTo>
                  <a:cubicBezTo>
                    <a:pt x="2706" y="10773"/>
                    <a:pt x="2675" y="10530"/>
                    <a:pt x="2523" y="10378"/>
                  </a:cubicBezTo>
                  <a:cubicBezTo>
                    <a:pt x="2271" y="10176"/>
                    <a:pt x="1957" y="10058"/>
                    <a:pt x="1615" y="10058"/>
                  </a:cubicBezTo>
                  <a:cubicBezTo>
                    <a:pt x="1544" y="10058"/>
                    <a:pt x="1472" y="10064"/>
                    <a:pt x="1399" y="10074"/>
                  </a:cubicBezTo>
                  <a:cubicBezTo>
                    <a:pt x="1003" y="10104"/>
                    <a:pt x="608" y="10287"/>
                    <a:pt x="365" y="10591"/>
                  </a:cubicBezTo>
                  <a:cubicBezTo>
                    <a:pt x="122" y="10895"/>
                    <a:pt x="0" y="11290"/>
                    <a:pt x="31" y="11715"/>
                  </a:cubicBezTo>
                  <a:cubicBezTo>
                    <a:pt x="61" y="12110"/>
                    <a:pt x="274" y="12506"/>
                    <a:pt x="578" y="12749"/>
                  </a:cubicBezTo>
                  <a:cubicBezTo>
                    <a:pt x="851" y="12992"/>
                    <a:pt x="1216" y="13083"/>
                    <a:pt x="1581" y="13083"/>
                  </a:cubicBezTo>
                  <a:cubicBezTo>
                    <a:pt x="2128" y="13083"/>
                    <a:pt x="2675" y="12840"/>
                    <a:pt x="3070" y="12475"/>
                  </a:cubicBezTo>
                  <a:cubicBezTo>
                    <a:pt x="3678" y="11867"/>
                    <a:pt x="3891" y="10986"/>
                    <a:pt x="4013" y="10287"/>
                  </a:cubicBezTo>
                  <a:cubicBezTo>
                    <a:pt x="4621" y="6822"/>
                    <a:pt x="3739" y="3144"/>
                    <a:pt x="1611" y="165"/>
                  </a:cubicBezTo>
                  <a:cubicBezTo>
                    <a:pt x="1538" y="56"/>
                    <a:pt x="1422" y="1"/>
                    <a:pt x="1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2"/>
            <p:cNvSpPr/>
            <p:nvPr/>
          </p:nvSpPr>
          <p:spPr>
            <a:xfrm rot="5400000">
              <a:off x="8216368" y="1953435"/>
              <a:ext cx="168949" cy="259882"/>
            </a:xfrm>
            <a:custGeom>
              <a:avLst/>
              <a:gdLst/>
              <a:ahLst/>
              <a:cxnLst/>
              <a:rect l="l" t="t" r="r" b="b"/>
              <a:pathLst>
                <a:path w="3649" h="5613" extrusionOk="0">
                  <a:moveTo>
                    <a:pt x="2706" y="901"/>
                  </a:moveTo>
                  <a:lnTo>
                    <a:pt x="2706" y="901"/>
                  </a:lnTo>
                  <a:cubicBezTo>
                    <a:pt x="2828" y="1539"/>
                    <a:pt x="2706" y="2329"/>
                    <a:pt x="2341" y="3059"/>
                  </a:cubicBezTo>
                  <a:cubicBezTo>
                    <a:pt x="2007" y="3788"/>
                    <a:pt x="1490" y="4396"/>
                    <a:pt x="913" y="4700"/>
                  </a:cubicBezTo>
                  <a:cubicBezTo>
                    <a:pt x="822" y="4062"/>
                    <a:pt x="943" y="3302"/>
                    <a:pt x="1278" y="2542"/>
                  </a:cubicBezTo>
                  <a:cubicBezTo>
                    <a:pt x="1612" y="1813"/>
                    <a:pt x="2129" y="1235"/>
                    <a:pt x="2706" y="901"/>
                  </a:cubicBezTo>
                  <a:close/>
                  <a:moveTo>
                    <a:pt x="2960" y="1"/>
                  </a:moveTo>
                  <a:cubicBezTo>
                    <a:pt x="2917" y="1"/>
                    <a:pt x="2872" y="7"/>
                    <a:pt x="2828" y="19"/>
                  </a:cubicBezTo>
                  <a:cubicBezTo>
                    <a:pt x="1946" y="323"/>
                    <a:pt x="1095" y="1144"/>
                    <a:pt x="609" y="2238"/>
                  </a:cubicBezTo>
                  <a:cubicBezTo>
                    <a:pt x="92" y="3302"/>
                    <a:pt x="1" y="4487"/>
                    <a:pt x="335" y="5369"/>
                  </a:cubicBezTo>
                  <a:cubicBezTo>
                    <a:pt x="396" y="5521"/>
                    <a:pt x="518" y="5612"/>
                    <a:pt x="670" y="5612"/>
                  </a:cubicBezTo>
                  <a:cubicBezTo>
                    <a:pt x="730" y="5612"/>
                    <a:pt x="761" y="5612"/>
                    <a:pt x="791" y="5582"/>
                  </a:cubicBezTo>
                  <a:cubicBezTo>
                    <a:pt x="1703" y="5278"/>
                    <a:pt x="2554" y="4457"/>
                    <a:pt x="3041" y="3393"/>
                  </a:cubicBezTo>
                  <a:cubicBezTo>
                    <a:pt x="3557" y="2299"/>
                    <a:pt x="3648" y="1144"/>
                    <a:pt x="3314" y="232"/>
                  </a:cubicBezTo>
                  <a:cubicBezTo>
                    <a:pt x="3266" y="88"/>
                    <a:pt x="3123" y="1"/>
                    <a:pt x="29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2"/>
            <p:cNvSpPr/>
            <p:nvPr/>
          </p:nvSpPr>
          <p:spPr>
            <a:xfrm rot="5400000">
              <a:off x="7939537" y="2675028"/>
              <a:ext cx="218212" cy="202933"/>
            </a:xfrm>
            <a:custGeom>
              <a:avLst/>
              <a:gdLst/>
              <a:ahLst/>
              <a:cxnLst/>
              <a:rect l="l" t="t" r="r" b="b"/>
              <a:pathLst>
                <a:path w="4713" h="4383" extrusionOk="0">
                  <a:moveTo>
                    <a:pt x="822" y="796"/>
                  </a:moveTo>
                  <a:cubicBezTo>
                    <a:pt x="1460" y="857"/>
                    <a:pt x="2159" y="1222"/>
                    <a:pt x="2767" y="1769"/>
                  </a:cubicBezTo>
                  <a:cubicBezTo>
                    <a:pt x="3375" y="2316"/>
                    <a:pt x="3770" y="2985"/>
                    <a:pt x="3922" y="3623"/>
                  </a:cubicBezTo>
                  <a:cubicBezTo>
                    <a:pt x="3253" y="3532"/>
                    <a:pt x="2554" y="3198"/>
                    <a:pt x="1977" y="2650"/>
                  </a:cubicBezTo>
                  <a:cubicBezTo>
                    <a:pt x="1369" y="2103"/>
                    <a:pt x="943" y="1435"/>
                    <a:pt x="822" y="796"/>
                  </a:cubicBezTo>
                  <a:close/>
                  <a:moveTo>
                    <a:pt x="535" y="1"/>
                  </a:moveTo>
                  <a:cubicBezTo>
                    <a:pt x="478" y="1"/>
                    <a:pt x="422" y="2"/>
                    <a:pt x="366" y="6"/>
                  </a:cubicBezTo>
                  <a:cubicBezTo>
                    <a:pt x="153" y="36"/>
                    <a:pt x="1" y="188"/>
                    <a:pt x="1" y="401"/>
                  </a:cubicBezTo>
                  <a:cubicBezTo>
                    <a:pt x="31" y="1343"/>
                    <a:pt x="578" y="2407"/>
                    <a:pt x="1460" y="3198"/>
                  </a:cubicBezTo>
                  <a:cubicBezTo>
                    <a:pt x="2281" y="3957"/>
                    <a:pt x="3284" y="4383"/>
                    <a:pt x="4196" y="4383"/>
                  </a:cubicBezTo>
                  <a:lnTo>
                    <a:pt x="4378" y="4383"/>
                  </a:lnTo>
                  <a:cubicBezTo>
                    <a:pt x="4560" y="4383"/>
                    <a:pt x="4712" y="4201"/>
                    <a:pt x="4712" y="3988"/>
                  </a:cubicBezTo>
                  <a:cubicBezTo>
                    <a:pt x="4682" y="3046"/>
                    <a:pt x="4165" y="2012"/>
                    <a:pt x="3284" y="1191"/>
                  </a:cubicBezTo>
                  <a:cubicBezTo>
                    <a:pt x="2455" y="448"/>
                    <a:pt x="1437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2"/>
            <p:cNvSpPr/>
            <p:nvPr/>
          </p:nvSpPr>
          <p:spPr>
            <a:xfrm rot="5400000">
              <a:off x="6760193" y="593564"/>
              <a:ext cx="264651" cy="156540"/>
            </a:xfrm>
            <a:custGeom>
              <a:avLst/>
              <a:gdLst/>
              <a:ahLst/>
              <a:cxnLst/>
              <a:rect l="l" t="t" r="r" b="b"/>
              <a:pathLst>
                <a:path w="5716" h="3381" extrusionOk="0">
                  <a:moveTo>
                    <a:pt x="4332" y="767"/>
                  </a:moveTo>
                  <a:cubicBezTo>
                    <a:pt x="4482" y="767"/>
                    <a:pt x="4629" y="777"/>
                    <a:pt x="4773" y="797"/>
                  </a:cubicBezTo>
                  <a:cubicBezTo>
                    <a:pt x="4438" y="1374"/>
                    <a:pt x="3861" y="1891"/>
                    <a:pt x="3101" y="2225"/>
                  </a:cubicBezTo>
                  <a:cubicBezTo>
                    <a:pt x="2554" y="2499"/>
                    <a:pt x="1990" y="2636"/>
                    <a:pt x="1472" y="2636"/>
                  </a:cubicBezTo>
                  <a:cubicBezTo>
                    <a:pt x="1300" y="2636"/>
                    <a:pt x="1133" y="2621"/>
                    <a:pt x="973" y="2590"/>
                  </a:cubicBezTo>
                  <a:cubicBezTo>
                    <a:pt x="1277" y="2013"/>
                    <a:pt x="1885" y="1496"/>
                    <a:pt x="2615" y="1162"/>
                  </a:cubicBezTo>
                  <a:cubicBezTo>
                    <a:pt x="3188" y="899"/>
                    <a:pt x="3780" y="767"/>
                    <a:pt x="4332" y="767"/>
                  </a:cubicBezTo>
                  <a:close/>
                  <a:moveTo>
                    <a:pt x="4302" y="0"/>
                  </a:moveTo>
                  <a:cubicBezTo>
                    <a:pt x="3658" y="0"/>
                    <a:pt x="2957" y="161"/>
                    <a:pt x="2280" y="462"/>
                  </a:cubicBezTo>
                  <a:cubicBezTo>
                    <a:pt x="1216" y="979"/>
                    <a:pt x="396" y="1830"/>
                    <a:pt x="92" y="2712"/>
                  </a:cubicBezTo>
                  <a:cubicBezTo>
                    <a:pt x="1" y="2894"/>
                    <a:pt x="122" y="3107"/>
                    <a:pt x="305" y="3198"/>
                  </a:cubicBezTo>
                  <a:cubicBezTo>
                    <a:pt x="639" y="3320"/>
                    <a:pt x="1034" y="3380"/>
                    <a:pt x="1460" y="3380"/>
                  </a:cubicBezTo>
                  <a:cubicBezTo>
                    <a:pt x="2098" y="3380"/>
                    <a:pt x="2767" y="3228"/>
                    <a:pt x="3435" y="2924"/>
                  </a:cubicBezTo>
                  <a:cubicBezTo>
                    <a:pt x="4499" y="2408"/>
                    <a:pt x="5350" y="1587"/>
                    <a:pt x="5654" y="675"/>
                  </a:cubicBezTo>
                  <a:cubicBezTo>
                    <a:pt x="5715" y="493"/>
                    <a:pt x="5624" y="280"/>
                    <a:pt x="5411" y="189"/>
                  </a:cubicBezTo>
                  <a:cubicBezTo>
                    <a:pt x="5075" y="61"/>
                    <a:pt x="4699" y="0"/>
                    <a:pt x="4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2"/>
            <p:cNvSpPr/>
            <p:nvPr/>
          </p:nvSpPr>
          <p:spPr>
            <a:xfrm rot="5400000">
              <a:off x="6094392" y="816039"/>
              <a:ext cx="208350" cy="218212"/>
            </a:xfrm>
            <a:custGeom>
              <a:avLst/>
              <a:gdLst/>
              <a:ahLst/>
              <a:cxnLst/>
              <a:rect l="l" t="t" r="r" b="b"/>
              <a:pathLst>
                <a:path w="4500" h="4713" extrusionOk="0">
                  <a:moveTo>
                    <a:pt x="821" y="822"/>
                  </a:moveTo>
                  <a:cubicBezTo>
                    <a:pt x="1460" y="943"/>
                    <a:pt x="2128" y="1369"/>
                    <a:pt x="2676" y="1977"/>
                  </a:cubicBezTo>
                  <a:cubicBezTo>
                    <a:pt x="3223" y="2554"/>
                    <a:pt x="3557" y="3253"/>
                    <a:pt x="3648" y="3922"/>
                  </a:cubicBezTo>
                  <a:cubicBezTo>
                    <a:pt x="3010" y="3770"/>
                    <a:pt x="2341" y="3375"/>
                    <a:pt x="1794" y="2767"/>
                  </a:cubicBezTo>
                  <a:cubicBezTo>
                    <a:pt x="1247" y="2159"/>
                    <a:pt x="913" y="1460"/>
                    <a:pt x="821" y="822"/>
                  </a:cubicBezTo>
                  <a:close/>
                  <a:moveTo>
                    <a:pt x="457" y="1"/>
                  </a:moveTo>
                  <a:cubicBezTo>
                    <a:pt x="244" y="1"/>
                    <a:pt x="62" y="153"/>
                    <a:pt x="62" y="366"/>
                  </a:cubicBezTo>
                  <a:cubicBezTo>
                    <a:pt x="1" y="1308"/>
                    <a:pt x="457" y="2402"/>
                    <a:pt x="1247" y="3284"/>
                  </a:cubicBezTo>
                  <a:cubicBezTo>
                    <a:pt x="2037" y="4165"/>
                    <a:pt x="3101" y="4682"/>
                    <a:pt x="4043" y="4712"/>
                  </a:cubicBezTo>
                  <a:cubicBezTo>
                    <a:pt x="4256" y="4712"/>
                    <a:pt x="4408" y="4560"/>
                    <a:pt x="4439" y="4347"/>
                  </a:cubicBezTo>
                  <a:cubicBezTo>
                    <a:pt x="4499" y="3405"/>
                    <a:pt x="4043" y="2341"/>
                    <a:pt x="3253" y="1460"/>
                  </a:cubicBezTo>
                  <a:cubicBezTo>
                    <a:pt x="2432" y="578"/>
                    <a:pt x="1399" y="31"/>
                    <a:pt x="4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2"/>
            <p:cNvSpPr/>
            <p:nvPr/>
          </p:nvSpPr>
          <p:spPr>
            <a:xfrm rot="5400000">
              <a:off x="4826416" y="-240841"/>
              <a:ext cx="35250" cy="1987167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2"/>
            <p:cNvSpPr/>
            <p:nvPr/>
          </p:nvSpPr>
          <p:spPr>
            <a:xfrm rot="5400000">
              <a:off x="5520914" y="542313"/>
              <a:ext cx="35234" cy="598196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33"/>
          <p:cNvGrpSpPr/>
          <p:nvPr/>
        </p:nvGrpSpPr>
        <p:grpSpPr>
          <a:xfrm rot="5400000">
            <a:off x="5931090" y="2001023"/>
            <a:ext cx="3847474" cy="2144229"/>
            <a:chOff x="3850457" y="539509"/>
            <a:chExt cx="4580326" cy="2552958"/>
          </a:xfrm>
        </p:grpSpPr>
        <p:sp>
          <p:nvSpPr>
            <p:cNvPr id="528" name="Google Shape;528;p33"/>
            <p:cNvSpPr/>
            <p:nvPr/>
          </p:nvSpPr>
          <p:spPr>
            <a:xfrm rot="5400000">
              <a:off x="7473229" y="1735375"/>
              <a:ext cx="1383444" cy="258308"/>
            </a:xfrm>
            <a:custGeom>
              <a:avLst/>
              <a:gdLst/>
              <a:ahLst/>
              <a:cxnLst/>
              <a:rect l="l" t="t" r="r" b="b"/>
              <a:pathLst>
                <a:path w="29880" h="5579" extrusionOk="0">
                  <a:moveTo>
                    <a:pt x="24961" y="1"/>
                  </a:moveTo>
                  <a:cubicBezTo>
                    <a:pt x="22564" y="1"/>
                    <a:pt x="20182" y="1023"/>
                    <a:pt x="18086" y="2083"/>
                  </a:cubicBezTo>
                  <a:lnTo>
                    <a:pt x="17478" y="2387"/>
                  </a:lnTo>
                  <a:cubicBezTo>
                    <a:pt x="15104" y="3603"/>
                    <a:pt x="12671" y="4820"/>
                    <a:pt x="10096" y="4820"/>
                  </a:cubicBezTo>
                  <a:cubicBezTo>
                    <a:pt x="10034" y="4820"/>
                    <a:pt x="9972" y="4820"/>
                    <a:pt x="9910" y="4818"/>
                  </a:cubicBezTo>
                  <a:cubicBezTo>
                    <a:pt x="8390" y="4788"/>
                    <a:pt x="6961" y="4362"/>
                    <a:pt x="5411" y="3967"/>
                  </a:cubicBezTo>
                  <a:cubicBezTo>
                    <a:pt x="3800" y="3511"/>
                    <a:pt x="2128" y="3055"/>
                    <a:pt x="365" y="3055"/>
                  </a:cubicBezTo>
                  <a:cubicBezTo>
                    <a:pt x="153" y="3055"/>
                    <a:pt x="1" y="3238"/>
                    <a:pt x="1" y="3450"/>
                  </a:cubicBezTo>
                  <a:cubicBezTo>
                    <a:pt x="1" y="3633"/>
                    <a:pt x="153" y="3815"/>
                    <a:pt x="365" y="3815"/>
                  </a:cubicBezTo>
                  <a:cubicBezTo>
                    <a:pt x="2037" y="3815"/>
                    <a:pt x="3648" y="4271"/>
                    <a:pt x="5229" y="4697"/>
                  </a:cubicBezTo>
                  <a:cubicBezTo>
                    <a:pt x="6718" y="5092"/>
                    <a:pt x="8299" y="5517"/>
                    <a:pt x="9910" y="5578"/>
                  </a:cubicBezTo>
                  <a:lnTo>
                    <a:pt x="10153" y="5578"/>
                  </a:lnTo>
                  <a:cubicBezTo>
                    <a:pt x="12888" y="5578"/>
                    <a:pt x="15381" y="4301"/>
                    <a:pt x="17813" y="3086"/>
                  </a:cubicBezTo>
                  <a:lnTo>
                    <a:pt x="18421" y="2751"/>
                  </a:lnTo>
                  <a:cubicBezTo>
                    <a:pt x="20506" y="1697"/>
                    <a:pt x="22705" y="774"/>
                    <a:pt x="24883" y="774"/>
                  </a:cubicBezTo>
                  <a:cubicBezTo>
                    <a:pt x="25467" y="774"/>
                    <a:pt x="26049" y="841"/>
                    <a:pt x="26627" y="988"/>
                  </a:cubicBezTo>
                  <a:cubicBezTo>
                    <a:pt x="27387" y="1171"/>
                    <a:pt x="27995" y="1475"/>
                    <a:pt x="28390" y="1900"/>
                  </a:cubicBezTo>
                  <a:cubicBezTo>
                    <a:pt x="28846" y="2387"/>
                    <a:pt x="29059" y="3025"/>
                    <a:pt x="28937" y="3572"/>
                  </a:cubicBezTo>
                  <a:cubicBezTo>
                    <a:pt x="28820" y="4130"/>
                    <a:pt x="28305" y="4546"/>
                    <a:pt x="27804" y="4546"/>
                  </a:cubicBezTo>
                  <a:cubicBezTo>
                    <a:pt x="27787" y="4546"/>
                    <a:pt x="27769" y="4546"/>
                    <a:pt x="27752" y="4545"/>
                  </a:cubicBezTo>
                  <a:cubicBezTo>
                    <a:pt x="27509" y="4514"/>
                    <a:pt x="27266" y="4362"/>
                    <a:pt x="27114" y="4119"/>
                  </a:cubicBezTo>
                  <a:cubicBezTo>
                    <a:pt x="26962" y="3906"/>
                    <a:pt x="26931" y="3663"/>
                    <a:pt x="27022" y="3481"/>
                  </a:cubicBezTo>
                  <a:cubicBezTo>
                    <a:pt x="27114" y="3268"/>
                    <a:pt x="27357" y="3146"/>
                    <a:pt x="27600" y="3146"/>
                  </a:cubicBezTo>
                  <a:cubicBezTo>
                    <a:pt x="27661" y="3146"/>
                    <a:pt x="27965" y="3146"/>
                    <a:pt x="28056" y="3359"/>
                  </a:cubicBezTo>
                  <a:cubicBezTo>
                    <a:pt x="28145" y="3493"/>
                    <a:pt x="28283" y="3577"/>
                    <a:pt x="28422" y="3577"/>
                  </a:cubicBezTo>
                  <a:cubicBezTo>
                    <a:pt x="28473" y="3577"/>
                    <a:pt x="28524" y="3566"/>
                    <a:pt x="28573" y="3542"/>
                  </a:cubicBezTo>
                  <a:cubicBezTo>
                    <a:pt x="28755" y="3450"/>
                    <a:pt x="28846" y="3207"/>
                    <a:pt x="28755" y="3025"/>
                  </a:cubicBezTo>
                  <a:cubicBezTo>
                    <a:pt x="28554" y="2623"/>
                    <a:pt x="28137" y="2384"/>
                    <a:pt x="27630" y="2384"/>
                  </a:cubicBezTo>
                  <a:cubicBezTo>
                    <a:pt x="27600" y="2384"/>
                    <a:pt x="27570" y="2385"/>
                    <a:pt x="27539" y="2387"/>
                  </a:cubicBezTo>
                  <a:cubicBezTo>
                    <a:pt x="26992" y="2417"/>
                    <a:pt x="26475" y="2721"/>
                    <a:pt x="26293" y="3207"/>
                  </a:cubicBezTo>
                  <a:cubicBezTo>
                    <a:pt x="26141" y="3633"/>
                    <a:pt x="26202" y="4089"/>
                    <a:pt x="26445" y="4514"/>
                  </a:cubicBezTo>
                  <a:cubicBezTo>
                    <a:pt x="26749" y="4970"/>
                    <a:pt x="27205" y="5274"/>
                    <a:pt x="27691" y="5304"/>
                  </a:cubicBezTo>
                  <a:cubicBezTo>
                    <a:pt x="27727" y="5307"/>
                    <a:pt x="27763" y="5308"/>
                    <a:pt x="27799" y="5308"/>
                  </a:cubicBezTo>
                  <a:cubicBezTo>
                    <a:pt x="28645" y="5308"/>
                    <a:pt x="29493" y="4628"/>
                    <a:pt x="29697" y="3724"/>
                  </a:cubicBezTo>
                  <a:cubicBezTo>
                    <a:pt x="29880" y="2934"/>
                    <a:pt x="29576" y="2022"/>
                    <a:pt x="28937" y="1353"/>
                  </a:cubicBezTo>
                  <a:cubicBezTo>
                    <a:pt x="28421" y="836"/>
                    <a:pt x="27722" y="472"/>
                    <a:pt x="26840" y="228"/>
                  </a:cubicBezTo>
                  <a:cubicBezTo>
                    <a:pt x="26216" y="71"/>
                    <a:pt x="25588" y="1"/>
                    <a:pt x="249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3"/>
            <p:cNvSpPr/>
            <p:nvPr/>
          </p:nvSpPr>
          <p:spPr>
            <a:xfrm rot="5400000">
              <a:off x="6969039" y="107485"/>
              <a:ext cx="285764" cy="1377795"/>
            </a:xfrm>
            <a:custGeom>
              <a:avLst/>
              <a:gdLst/>
              <a:ahLst/>
              <a:cxnLst/>
              <a:rect l="l" t="t" r="r" b="b"/>
              <a:pathLst>
                <a:path w="6172" h="29758" extrusionOk="0">
                  <a:moveTo>
                    <a:pt x="3952" y="0"/>
                  </a:moveTo>
                  <a:cubicBezTo>
                    <a:pt x="3739" y="0"/>
                    <a:pt x="3587" y="182"/>
                    <a:pt x="3587" y="395"/>
                  </a:cubicBezTo>
                  <a:cubicBezTo>
                    <a:pt x="3587" y="2158"/>
                    <a:pt x="4043" y="3830"/>
                    <a:pt x="4469" y="5441"/>
                  </a:cubicBezTo>
                  <a:cubicBezTo>
                    <a:pt x="4894" y="6961"/>
                    <a:pt x="5290" y="8420"/>
                    <a:pt x="5350" y="9939"/>
                  </a:cubicBezTo>
                  <a:cubicBezTo>
                    <a:pt x="5411" y="12584"/>
                    <a:pt x="4135" y="15076"/>
                    <a:pt x="2919" y="17478"/>
                  </a:cubicBezTo>
                  <a:lnTo>
                    <a:pt x="2615" y="18085"/>
                  </a:lnTo>
                  <a:cubicBezTo>
                    <a:pt x="1277" y="20730"/>
                    <a:pt x="1" y="23861"/>
                    <a:pt x="761" y="26839"/>
                  </a:cubicBezTo>
                  <a:cubicBezTo>
                    <a:pt x="1004" y="27751"/>
                    <a:pt x="1369" y="28450"/>
                    <a:pt x="1885" y="28967"/>
                  </a:cubicBezTo>
                  <a:cubicBezTo>
                    <a:pt x="2432" y="29484"/>
                    <a:pt x="3101" y="29757"/>
                    <a:pt x="3770" y="29757"/>
                  </a:cubicBezTo>
                  <a:cubicBezTo>
                    <a:pt x="3952" y="29757"/>
                    <a:pt x="4104" y="29727"/>
                    <a:pt x="4256" y="29727"/>
                  </a:cubicBezTo>
                  <a:cubicBezTo>
                    <a:pt x="5198" y="29514"/>
                    <a:pt x="5897" y="28633"/>
                    <a:pt x="5837" y="27721"/>
                  </a:cubicBezTo>
                  <a:cubicBezTo>
                    <a:pt x="5776" y="27235"/>
                    <a:pt x="5502" y="26779"/>
                    <a:pt x="5046" y="26475"/>
                  </a:cubicBezTo>
                  <a:cubicBezTo>
                    <a:pt x="4777" y="26321"/>
                    <a:pt x="4483" y="26240"/>
                    <a:pt x="4203" y="26240"/>
                  </a:cubicBezTo>
                  <a:cubicBezTo>
                    <a:pt x="4041" y="26240"/>
                    <a:pt x="3884" y="26267"/>
                    <a:pt x="3739" y="26323"/>
                  </a:cubicBezTo>
                  <a:cubicBezTo>
                    <a:pt x="3253" y="26505"/>
                    <a:pt x="2919" y="26991"/>
                    <a:pt x="2919" y="27569"/>
                  </a:cubicBezTo>
                  <a:cubicBezTo>
                    <a:pt x="2888" y="28116"/>
                    <a:pt x="3131" y="28572"/>
                    <a:pt x="3557" y="28785"/>
                  </a:cubicBezTo>
                  <a:cubicBezTo>
                    <a:pt x="3606" y="28809"/>
                    <a:pt x="3659" y="28820"/>
                    <a:pt x="3713" y="28820"/>
                  </a:cubicBezTo>
                  <a:cubicBezTo>
                    <a:pt x="3859" y="28820"/>
                    <a:pt x="4007" y="28736"/>
                    <a:pt x="4074" y="28602"/>
                  </a:cubicBezTo>
                  <a:cubicBezTo>
                    <a:pt x="4165" y="28420"/>
                    <a:pt x="4074" y="28177"/>
                    <a:pt x="3891" y="28086"/>
                  </a:cubicBezTo>
                  <a:cubicBezTo>
                    <a:pt x="3679" y="27994"/>
                    <a:pt x="3679" y="27690"/>
                    <a:pt x="3679" y="27599"/>
                  </a:cubicBezTo>
                  <a:cubicBezTo>
                    <a:pt x="3679" y="27387"/>
                    <a:pt x="3800" y="27113"/>
                    <a:pt x="4013" y="27022"/>
                  </a:cubicBezTo>
                  <a:cubicBezTo>
                    <a:pt x="4074" y="27002"/>
                    <a:pt x="4141" y="26991"/>
                    <a:pt x="4212" y="26991"/>
                  </a:cubicBezTo>
                  <a:cubicBezTo>
                    <a:pt x="4354" y="26991"/>
                    <a:pt x="4509" y="27032"/>
                    <a:pt x="4651" y="27113"/>
                  </a:cubicBezTo>
                  <a:cubicBezTo>
                    <a:pt x="4894" y="27295"/>
                    <a:pt x="5046" y="27539"/>
                    <a:pt x="5077" y="27782"/>
                  </a:cubicBezTo>
                  <a:cubicBezTo>
                    <a:pt x="5107" y="28298"/>
                    <a:pt x="4682" y="28846"/>
                    <a:pt x="4104" y="28967"/>
                  </a:cubicBezTo>
                  <a:cubicBezTo>
                    <a:pt x="4002" y="28990"/>
                    <a:pt x="3896" y="29001"/>
                    <a:pt x="3787" y="29001"/>
                  </a:cubicBezTo>
                  <a:cubicBezTo>
                    <a:pt x="3315" y="29001"/>
                    <a:pt x="2803" y="28791"/>
                    <a:pt x="2432" y="28420"/>
                  </a:cubicBezTo>
                  <a:cubicBezTo>
                    <a:pt x="2007" y="27994"/>
                    <a:pt x="1703" y="27417"/>
                    <a:pt x="1490" y="26657"/>
                  </a:cubicBezTo>
                  <a:cubicBezTo>
                    <a:pt x="791" y="23921"/>
                    <a:pt x="1946" y="21095"/>
                    <a:pt x="3283" y="18420"/>
                  </a:cubicBezTo>
                  <a:lnTo>
                    <a:pt x="3587" y="17842"/>
                  </a:lnTo>
                  <a:cubicBezTo>
                    <a:pt x="4864" y="15319"/>
                    <a:pt x="6171" y="12736"/>
                    <a:pt x="6110" y="9909"/>
                  </a:cubicBezTo>
                  <a:cubicBezTo>
                    <a:pt x="6049" y="8298"/>
                    <a:pt x="5624" y="6748"/>
                    <a:pt x="5229" y="5228"/>
                  </a:cubicBezTo>
                  <a:cubicBezTo>
                    <a:pt x="4773" y="3678"/>
                    <a:pt x="4347" y="2037"/>
                    <a:pt x="4347" y="395"/>
                  </a:cubicBezTo>
                  <a:cubicBezTo>
                    <a:pt x="4347" y="182"/>
                    <a:pt x="4165" y="0"/>
                    <a:pt x="3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3"/>
            <p:cNvSpPr/>
            <p:nvPr/>
          </p:nvSpPr>
          <p:spPr>
            <a:xfrm rot="5400000">
              <a:off x="6703073" y="887109"/>
              <a:ext cx="1515723" cy="1383444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3"/>
            <p:cNvSpPr/>
            <p:nvPr/>
          </p:nvSpPr>
          <p:spPr>
            <a:xfrm rot="5400000">
              <a:off x="7472881" y="735128"/>
              <a:ext cx="764228" cy="764228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3"/>
            <p:cNvSpPr/>
            <p:nvPr/>
          </p:nvSpPr>
          <p:spPr>
            <a:xfrm rot="5400000">
              <a:off x="7878539" y="2685328"/>
              <a:ext cx="620698" cy="193580"/>
            </a:xfrm>
            <a:custGeom>
              <a:avLst/>
              <a:gdLst/>
              <a:ahLst/>
              <a:cxnLst/>
              <a:rect l="l" t="t" r="r" b="b"/>
              <a:pathLst>
                <a:path w="13406" h="4181" extrusionOk="0">
                  <a:moveTo>
                    <a:pt x="11529" y="1"/>
                  </a:moveTo>
                  <a:cubicBezTo>
                    <a:pt x="11197" y="1"/>
                    <a:pt x="10866" y="119"/>
                    <a:pt x="10639" y="320"/>
                  </a:cubicBezTo>
                  <a:cubicBezTo>
                    <a:pt x="10335" y="563"/>
                    <a:pt x="10153" y="958"/>
                    <a:pt x="10092" y="1353"/>
                  </a:cubicBezTo>
                  <a:cubicBezTo>
                    <a:pt x="10062" y="1779"/>
                    <a:pt x="10184" y="2174"/>
                    <a:pt x="10427" y="2478"/>
                  </a:cubicBezTo>
                  <a:cubicBezTo>
                    <a:pt x="10498" y="2567"/>
                    <a:pt x="10610" y="2614"/>
                    <a:pt x="10727" y="2614"/>
                  </a:cubicBezTo>
                  <a:cubicBezTo>
                    <a:pt x="10811" y="2614"/>
                    <a:pt x="10898" y="2590"/>
                    <a:pt x="10974" y="2539"/>
                  </a:cubicBezTo>
                  <a:cubicBezTo>
                    <a:pt x="11126" y="2387"/>
                    <a:pt x="11156" y="2144"/>
                    <a:pt x="11004" y="1992"/>
                  </a:cubicBezTo>
                  <a:cubicBezTo>
                    <a:pt x="10883" y="1840"/>
                    <a:pt x="10852" y="1657"/>
                    <a:pt x="10852" y="1445"/>
                  </a:cubicBezTo>
                  <a:cubicBezTo>
                    <a:pt x="10883" y="1232"/>
                    <a:pt x="10974" y="1019"/>
                    <a:pt x="11095" y="898"/>
                  </a:cubicBezTo>
                  <a:cubicBezTo>
                    <a:pt x="11247" y="806"/>
                    <a:pt x="11460" y="746"/>
                    <a:pt x="11673" y="746"/>
                  </a:cubicBezTo>
                  <a:cubicBezTo>
                    <a:pt x="11886" y="776"/>
                    <a:pt x="12068" y="867"/>
                    <a:pt x="12190" y="1019"/>
                  </a:cubicBezTo>
                  <a:cubicBezTo>
                    <a:pt x="12524" y="1414"/>
                    <a:pt x="12342" y="2113"/>
                    <a:pt x="11977" y="2478"/>
                  </a:cubicBezTo>
                  <a:cubicBezTo>
                    <a:pt x="11491" y="2934"/>
                    <a:pt x="10791" y="3116"/>
                    <a:pt x="10214" y="3238"/>
                  </a:cubicBezTo>
                  <a:cubicBezTo>
                    <a:pt x="9571" y="3347"/>
                    <a:pt x="8914" y="3401"/>
                    <a:pt x="8251" y="3401"/>
                  </a:cubicBezTo>
                  <a:cubicBezTo>
                    <a:pt x="5593" y="3401"/>
                    <a:pt x="2853" y="2540"/>
                    <a:pt x="639" y="958"/>
                  </a:cubicBezTo>
                  <a:cubicBezTo>
                    <a:pt x="578" y="910"/>
                    <a:pt x="503" y="885"/>
                    <a:pt x="427" y="885"/>
                  </a:cubicBezTo>
                  <a:cubicBezTo>
                    <a:pt x="312" y="885"/>
                    <a:pt x="195" y="940"/>
                    <a:pt x="123" y="1049"/>
                  </a:cubicBezTo>
                  <a:cubicBezTo>
                    <a:pt x="1" y="1201"/>
                    <a:pt x="31" y="1445"/>
                    <a:pt x="214" y="1566"/>
                  </a:cubicBezTo>
                  <a:cubicBezTo>
                    <a:pt x="2554" y="3268"/>
                    <a:pt x="5351" y="4180"/>
                    <a:pt x="8147" y="4180"/>
                  </a:cubicBezTo>
                  <a:cubicBezTo>
                    <a:pt x="8876" y="4180"/>
                    <a:pt x="9606" y="4089"/>
                    <a:pt x="10335" y="3967"/>
                  </a:cubicBezTo>
                  <a:cubicBezTo>
                    <a:pt x="11035" y="3846"/>
                    <a:pt x="11886" y="3633"/>
                    <a:pt x="12494" y="3025"/>
                  </a:cubicBezTo>
                  <a:cubicBezTo>
                    <a:pt x="13132" y="2417"/>
                    <a:pt x="13405" y="1293"/>
                    <a:pt x="12767" y="533"/>
                  </a:cubicBezTo>
                  <a:cubicBezTo>
                    <a:pt x="12524" y="229"/>
                    <a:pt x="12159" y="46"/>
                    <a:pt x="11734" y="16"/>
                  </a:cubicBezTo>
                  <a:cubicBezTo>
                    <a:pt x="11666" y="6"/>
                    <a:pt x="11597" y="1"/>
                    <a:pt x="115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3"/>
            <p:cNvSpPr/>
            <p:nvPr/>
          </p:nvSpPr>
          <p:spPr>
            <a:xfrm rot="5400000">
              <a:off x="6089764" y="488557"/>
              <a:ext cx="213952" cy="605789"/>
            </a:xfrm>
            <a:custGeom>
              <a:avLst/>
              <a:gdLst/>
              <a:ahLst/>
              <a:cxnLst/>
              <a:rect l="l" t="t" r="r" b="b"/>
              <a:pathLst>
                <a:path w="4621" h="13084" extrusionOk="0">
                  <a:moveTo>
                    <a:pt x="1301" y="1"/>
                  </a:moveTo>
                  <a:cubicBezTo>
                    <a:pt x="1220" y="1"/>
                    <a:pt x="1137" y="25"/>
                    <a:pt x="1064" y="74"/>
                  </a:cubicBezTo>
                  <a:cubicBezTo>
                    <a:pt x="912" y="195"/>
                    <a:pt x="882" y="439"/>
                    <a:pt x="1003" y="621"/>
                  </a:cubicBezTo>
                  <a:cubicBezTo>
                    <a:pt x="2979" y="3387"/>
                    <a:pt x="3830" y="6943"/>
                    <a:pt x="3253" y="10165"/>
                  </a:cubicBezTo>
                  <a:cubicBezTo>
                    <a:pt x="3162" y="10743"/>
                    <a:pt x="2979" y="11472"/>
                    <a:pt x="2523" y="11928"/>
                  </a:cubicBezTo>
                  <a:cubicBezTo>
                    <a:pt x="2273" y="12159"/>
                    <a:pt x="1914" y="12317"/>
                    <a:pt x="1575" y="12317"/>
                  </a:cubicBezTo>
                  <a:cubicBezTo>
                    <a:pt x="1379" y="12317"/>
                    <a:pt x="1190" y="12264"/>
                    <a:pt x="1034" y="12141"/>
                  </a:cubicBezTo>
                  <a:cubicBezTo>
                    <a:pt x="912" y="12050"/>
                    <a:pt x="821" y="11837"/>
                    <a:pt x="791" y="11624"/>
                  </a:cubicBezTo>
                  <a:cubicBezTo>
                    <a:pt x="760" y="11411"/>
                    <a:pt x="821" y="11229"/>
                    <a:pt x="943" y="11077"/>
                  </a:cubicBezTo>
                  <a:cubicBezTo>
                    <a:pt x="1064" y="10925"/>
                    <a:pt x="1247" y="10834"/>
                    <a:pt x="1459" y="10834"/>
                  </a:cubicBezTo>
                  <a:cubicBezTo>
                    <a:pt x="1496" y="10829"/>
                    <a:pt x="1532" y="10826"/>
                    <a:pt x="1569" y="10826"/>
                  </a:cubicBezTo>
                  <a:cubicBezTo>
                    <a:pt x="1743" y="10826"/>
                    <a:pt x="1911" y="10885"/>
                    <a:pt x="2037" y="10986"/>
                  </a:cubicBezTo>
                  <a:cubicBezTo>
                    <a:pt x="2100" y="11037"/>
                    <a:pt x="2180" y="11061"/>
                    <a:pt x="2259" y="11061"/>
                  </a:cubicBezTo>
                  <a:cubicBezTo>
                    <a:pt x="2371" y="11061"/>
                    <a:pt x="2483" y="11014"/>
                    <a:pt x="2554" y="10925"/>
                  </a:cubicBezTo>
                  <a:cubicBezTo>
                    <a:pt x="2706" y="10773"/>
                    <a:pt x="2675" y="10530"/>
                    <a:pt x="2523" y="10378"/>
                  </a:cubicBezTo>
                  <a:cubicBezTo>
                    <a:pt x="2271" y="10176"/>
                    <a:pt x="1957" y="10058"/>
                    <a:pt x="1615" y="10058"/>
                  </a:cubicBezTo>
                  <a:cubicBezTo>
                    <a:pt x="1544" y="10058"/>
                    <a:pt x="1472" y="10064"/>
                    <a:pt x="1399" y="10074"/>
                  </a:cubicBezTo>
                  <a:cubicBezTo>
                    <a:pt x="1003" y="10104"/>
                    <a:pt x="608" y="10287"/>
                    <a:pt x="365" y="10591"/>
                  </a:cubicBezTo>
                  <a:cubicBezTo>
                    <a:pt x="122" y="10895"/>
                    <a:pt x="0" y="11290"/>
                    <a:pt x="31" y="11715"/>
                  </a:cubicBezTo>
                  <a:cubicBezTo>
                    <a:pt x="61" y="12110"/>
                    <a:pt x="274" y="12506"/>
                    <a:pt x="578" y="12749"/>
                  </a:cubicBezTo>
                  <a:cubicBezTo>
                    <a:pt x="851" y="12992"/>
                    <a:pt x="1216" y="13083"/>
                    <a:pt x="1581" y="13083"/>
                  </a:cubicBezTo>
                  <a:cubicBezTo>
                    <a:pt x="2128" y="13083"/>
                    <a:pt x="2675" y="12840"/>
                    <a:pt x="3070" y="12475"/>
                  </a:cubicBezTo>
                  <a:cubicBezTo>
                    <a:pt x="3678" y="11867"/>
                    <a:pt x="3891" y="10986"/>
                    <a:pt x="4013" y="10287"/>
                  </a:cubicBezTo>
                  <a:cubicBezTo>
                    <a:pt x="4621" y="6822"/>
                    <a:pt x="3739" y="3144"/>
                    <a:pt x="1611" y="165"/>
                  </a:cubicBezTo>
                  <a:cubicBezTo>
                    <a:pt x="1538" y="56"/>
                    <a:pt x="1422" y="1"/>
                    <a:pt x="1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3"/>
            <p:cNvSpPr/>
            <p:nvPr/>
          </p:nvSpPr>
          <p:spPr>
            <a:xfrm rot="5400000">
              <a:off x="8216368" y="1953435"/>
              <a:ext cx="168949" cy="259882"/>
            </a:xfrm>
            <a:custGeom>
              <a:avLst/>
              <a:gdLst/>
              <a:ahLst/>
              <a:cxnLst/>
              <a:rect l="l" t="t" r="r" b="b"/>
              <a:pathLst>
                <a:path w="3649" h="5613" extrusionOk="0">
                  <a:moveTo>
                    <a:pt x="2706" y="901"/>
                  </a:moveTo>
                  <a:lnTo>
                    <a:pt x="2706" y="901"/>
                  </a:lnTo>
                  <a:cubicBezTo>
                    <a:pt x="2828" y="1539"/>
                    <a:pt x="2706" y="2329"/>
                    <a:pt x="2341" y="3059"/>
                  </a:cubicBezTo>
                  <a:cubicBezTo>
                    <a:pt x="2007" y="3788"/>
                    <a:pt x="1490" y="4396"/>
                    <a:pt x="913" y="4700"/>
                  </a:cubicBezTo>
                  <a:cubicBezTo>
                    <a:pt x="822" y="4062"/>
                    <a:pt x="943" y="3302"/>
                    <a:pt x="1278" y="2542"/>
                  </a:cubicBezTo>
                  <a:cubicBezTo>
                    <a:pt x="1612" y="1813"/>
                    <a:pt x="2129" y="1235"/>
                    <a:pt x="2706" y="901"/>
                  </a:cubicBezTo>
                  <a:close/>
                  <a:moveTo>
                    <a:pt x="2960" y="1"/>
                  </a:moveTo>
                  <a:cubicBezTo>
                    <a:pt x="2917" y="1"/>
                    <a:pt x="2872" y="7"/>
                    <a:pt x="2828" y="19"/>
                  </a:cubicBezTo>
                  <a:cubicBezTo>
                    <a:pt x="1946" y="323"/>
                    <a:pt x="1095" y="1144"/>
                    <a:pt x="609" y="2238"/>
                  </a:cubicBezTo>
                  <a:cubicBezTo>
                    <a:pt x="92" y="3302"/>
                    <a:pt x="1" y="4487"/>
                    <a:pt x="335" y="5369"/>
                  </a:cubicBezTo>
                  <a:cubicBezTo>
                    <a:pt x="396" y="5521"/>
                    <a:pt x="518" y="5612"/>
                    <a:pt x="670" y="5612"/>
                  </a:cubicBezTo>
                  <a:cubicBezTo>
                    <a:pt x="730" y="5612"/>
                    <a:pt x="761" y="5612"/>
                    <a:pt x="791" y="5582"/>
                  </a:cubicBezTo>
                  <a:cubicBezTo>
                    <a:pt x="1703" y="5278"/>
                    <a:pt x="2554" y="4457"/>
                    <a:pt x="3041" y="3393"/>
                  </a:cubicBezTo>
                  <a:cubicBezTo>
                    <a:pt x="3557" y="2299"/>
                    <a:pt x="3648" y="1144"/>
                    <a:pt x="3314" y="232"/>
                  </a:cubicBezTo>
                  <a:cubicBezTo>
                    <a:pt x="3266" y="88"/>
                    <a:pt x="3123" y="1"/>
                    <a:pt x="29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3"/>
            <p:cNvSpPr/>
            <p:nvPr/>
          </p:nvSpPr>
          <p:spPr>
            <a:xfrm rot="5400000">
              <a:off x="7939537" y="2675028"/>
              <a:ext cx="218212" cy="202933"/>
            </a:xfrm>
            <a:custGeom>
              <a:avLst/>
              <a:gdLst/>
              <a:ahLst/>
              <a:cxnLst/>
              <a:rect l="l" t="t" r="r" b="b"/>
              <a:pathLst>
                <a:path w="4713" h="4383" extrusionOk="0">
                  <a:moveTo>
                    <a:pt x="822" y="796"/>
                  </a:moveTo>
                  <a:cubicBezTo>
                    <a:pt x="1460" y="857"/>
                    <a:pt x="2159" y="1222"/>
                    <a:pt x="2767" y="1769"/>
                  </a:cubicBezTo>
                  <a:cubicBezTo>
                    <a:pt x="3375" y="2316"/>
                    <a:pt x="3770" y="2985"/>
                    <a:pt x="3922" y="3623"/>
                  </a:cubicBezTo>
                  <a:cubicBezTo>
                    <a:pt x="3253" y="3532"/>
                    <a:pt x="2554" y="3198"/>
                    <a:pt x="1977" y="2650"/>
                  </a:cubicBezTo>
                  <a:cubicBezTo>
                    <a:pt x="1369" y="2103"/>
                    <a:pt x="943" y="1435"/>
                    <a:pt x="822" y="796"/>
                  </a:cubicBezTo>
                  <a:close/>
                  <a:moveTo>
                    <a:pt x="535" y="1"/>
                  </a:moveTo>
                  <a:cubicBezTo>
                    <a:pt x="478" y="1"/>
                    <a:pt x="422" y="2"/>
                    <a:pt x="366" y="6"/>
                  </a:cubicBezTo>
                  <a:cubicBezTo>
                    <a:pt x="153" y="36"/>
                    <a:pt x="1" y="188"/>
                    <a:pt x="1" y="401"/>
                  </a:cubicBezTo>
                  <a:cubicBezTo>
                    <a:pt x="31" y="1343"/>
                    <a:pt x="578" y="2407"/>
                    <a:pt x="1460" y="3198"/>
                  </a:cubicBezTo>
                  <a:cubicBezTo>
                    <a:pt x="2281" y="3957"/>
                    <a:pt x="3284" y="4383"/>
                    <a:pt x="4196" y="4383"/>
                  </a:cubicBezTo>
                  <a:lnTo>
                    <a:pt x="4378" y="4383"/>
                  </a:lnTo>
                  <a:cubicBezTo>
                    <a:pt x="4560" y="4383"/>
                    <a:pt x="4712" y="4201"/>
                    <a:pt x="4712" y="3988"/>
                  </a:cubicBezTo>
                  <a:cubicBezTo>
                    <a:pt x="4682" y="3046"/>
                    <a:pt x="4165" y="2012"/>
                    <a:pt x="3284" y="1191"/>
                  </a:cubicBezTo>
                  <a:cubicBezTo>
                    <a:pt x="2455" y="448"/>
                    <a:pt x="1437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3"/>
            <p:cNvSpPr/>
            <p:nvPr/>
          </p:nvSpPr>
          <p:spPr>
            <a:xfrm rot="5400000">
              <a:off x="6760193" y="593564"/>
              <a:ext cx="264651" cy="156540"/>
            </a:xfrm>
            <a:custGeom>
              <a:avLst/>
              <a:gdLst/>
              <a:ahLst/>
              <a:cxnLst/>
              <a:rect l="l" t="t" r="r" b="b"/>
              <a:pathLst>
                <a:path w="5716" h="3381" extrusionOk="0">
                  <a:moveTo>
                    <a:pt x="4332" y="767"/>
                  </a:moveTo>
                  <a:cubicBezTo>
                    <a:pt x="4482" y="767"/>
                    <a:pt x="4629" y="777"/>
                    <a:pt x="4773" y="797"/>
                  </a:cubicBezTo>
                  <a:cubicBezTo>
                    <a:pt x="4438" y="1374"/>
                    <a:pt x="3861" y="1891"/>
                    <a:pt x="3101" y="2225"/>
                  </a:cubicBezTo>
                  <a:cubicBezTo>
                    <a:pt x="2554" y="2499"/>
                    <a:pt x="1990" y="2636"/>
                    <a:pt x="1472" y="2636"/>
                  </a:cubicBezTo>
                  <a:cubicBezTo>
                    <a:pt x="1300" y="2636"/>
                    <a:pt x="1133" y="2621"/>
                    <a:pt x="973" y="2590"/>
                  </a:cubicBezTo>
                  <a:cubicBezTo>
                    <a:pt x="1277" y="2013"/>
                    <a:pt x="1885" y="1496"/>
                    <a:pt x="2615" y="1162"/>
                  </a:cubicBezTo>
                  <a:cubicBezTo>
                    <a:pt x="3188" y="899"/>
                    <a:pt x="3780" y="767"/>
                    <a:pt x="4332" y="767"/>
                  </a:cubicBezTo>
                  <a:close/>
                  <a:moveTo>
                    <a:pt x="4302" y="0"/>
                  </a:moveTo>
                  <a:cubicBezTo>
                    <a:pt x="3658" y="0"/>
                    <a:pt x="2957" y="161"/>
                    <a:pt x="2280" y="462"/>
                  </a:cubicBezTo>
                  <a:cubicBezTo>
                    <a:pt x="1216" y="979"/>
                    <a:pt x="396" y="1830"/>
                    <a:pt x="92" y="2712"/>
                  </a:cubicBezTo>
                  <a:cubicBezTo>
                    <a:pt x="1" y="2894"/>
                    <a:pt x="122" y="3107"/>
                    <a:pt x="305" y="3198"/>
                  </a:cubicBezTo>
                  <a:cubicBezTo>
                    <a:pt x="639" y="3320"/>
                    <a:pt x="1034" y="3380"/>
                    <a:pt x="1460" y="3380"/>
                  </a:cubicBezTo>
                  <a:cubicBezTo>
                    <a:pt x="2098" y="3380"/>
                    <a:pt x="2767" y="3228"/>
                    <a:pt x="3435" y="2924"/>
                  </a:cubicBezTo>
                  <a:cubicBezTo>
                    <a:pt x="4499" y="2408"/>
                    <a:pt x="5350" y="1587"/>
                    <a:pt x="5654" y="675"/>
                  </a:cubicBezTo>
                  <a:cubicBezTo>
                    <a:pt x="5715" y="493"/>
                    <a:pt x="5624" y="280"/>
                    <a:pt x="5411" y="189"/>
                  </a:cubicBezTo>
                  <a:cubicBezTo>
                    <a:pt x="5075" y="61"/>
                    <a:pt x="4699" y="0"/>
                    <a:pt x="4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3"/>
            <p:cNvSpPr/>
            <p:nvPr/>
          </p:nvSpPr>
          <p:spPr>
            <a:xfrm rot="5400000">
              <a:off x="6094392" y="816039"/>
              <a:ext cx="208350" cy="218212"/>
            </a:xfrm>
            <a:custGeom>
              <a:avLst/>
              <a:gdLst/>
              <a:ahLst/>
              <a:cxnLst/>
              <a:rect l="l" t="t" r="r" b="b"/>
              <a:pathLst>
                <a:path w="4500" h="4713" extrusionOk="0">
                  <a:moveTo>
                    <a:pt x="821" y="822"/>
                  </a:moveTo>
                  <a:cubicBezTo>
                    <a:pt x="1460" y="943"/>
                    <a:pt x="2128" y="1369"/>
                    <a:pt x="2676" y="1977"/>
                  </a:cubicBezTo>
                  <a:cubicBezTo>
                    <a:pt x="3223" y="2554"/>
                    <a:pt x="3557" y="3253"/>
                    <a:pt x="3648" y="3922"/>
                  </a:cubicBezTo>
                  <a:cubicBezTo>
                    <a:pt x="3010" y="3770"/>
                    <a:pt x="2341" y="3375"/>
                    <a:pt x="1794" y="2767"/>
                  </a:cubicBezTo>
                  <a:cubicBezTo>
                    <a:pt x="1247" y="2159"/>
                    <a:pt x="913" y="1460"/>
                    <a:pt x="821" y="822"/>
                  </a:cubicBezTo>
                  <a:close/>
                  <a:moveTo>
                    <a:pt x="457" y="1"/>
                  </a:moveTo>
                  <a:cubicBezTo>
                    <a:pt x="244" y="1"/>
                    <a:pt x="62" y="153"/>
                    <a:pt x="62" y="366"/>
                  </a:cubicBezTo>
                  <a:cubicBezTo>
                    <a:pt x="1" y="1308"/>
                    <a:pt x="457" y="2402"/>
                    <a:pt x="1247" y="3284"/>
                  </a:cubicBezTo>
                  <a:cubicBezTo>
                    <a:pt x="2037" y="4165"/>
                    <a:pt x="3101" y="4682"/>
                    <a:pt x="4043" y="4712"/>
                  </a:cubicBezTo>
                  <a:cubicBezTo>
                    <a:pt x="4256" y="4712"/>
                    <a:pt x="4408" y="4560"/>
                    <a:pt x="4439" y="4347"/>
                  </a:cubicBezTo>
                  <a:cubicBezTo>
                    <a:pt x="4499" y="3405"/>
                    <a:pt x="4043" y="2341"/>
                    <a:pt x="3253" y="1460"/>
                  </a:cubicBezTo>
                  <a:cubicBezTo>
                    <a:pt x="2432" y="578"/>
                    <a:pt x="1399" y="31"/>
                    <a:pt x="4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3"/>
            <p:cNvSpPr/>
            <p:nvPr/>
          </p:nvSpPr>
          <p:spPr>
            <a:xfrm rot="5400000">
              <a:off x="4826416" y="-240841"/>
              <a:ext cx="35250" cy="1987167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3"/>
            <p:cNvSpPr/>
            <p:nvPr/>
          </p:nvSpPr>
          <p:spPr>
            <a:xfrm rot="5400000">
              <a:off x="5520914" y="542313"/>
              <a:ext cx="35234" cy="598196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0" name="Google Shape;540;p33"/>
          <p:cNvGrpSpPr/>
          <p:nvPr/>
        </p:nvGrpSpPr>
        <p:grpSpPr>
          <a:xfrm>
            <a:off x="405550" y="307860"/>
            <a:ext cx="615348" cy="1221772"/>
            <a:chOff x="405550" y="307860"/>
            <a:chExt cx="615348" cy="1221772"/>
          </a:xfrm>
        </p:grpSpPr>
        <p:grpSp>
          <p:nvGrpSpPr>
            <p:cNvPr id="541" name="Google Shape;541;p33"/>
            <p:cNvGrpSpPr/>
            <p:nvPr/>
          </p:nvGrpSpPr>
          <p:grpSpPr>
            <a:xfrm>
              <a:off x="405550" y="307860"/>
              <a:ext cx="615348" cy="615674"/>
              <a:chOff x="2273875" y="765500"/>
              <a:chExt cx="412625" cy="412650"/>
            </a:xfrm>
          </p:grpSpPr>
          <p:sp>
            <p:nvSpPr>
              <p:cNvPr id="542" name="Google Shape;542;p33"/>
              <p:cNvSpPr/>
              <p:nvPr/>
            </p:nvSpPr>
            <p:spPr>
              <a:xfrm>
                <a:off x="2273875" y="765500"/>
                <a:ext cx="412625" cy="412650"/>
              </a:xfrm>
              <a:custGeom>
                <a:avLst/>
                <a:gdLst/>
                <a:ahLst/>
                <a:cxnLst/>
                <a:rect l="l" t="t" r="r" b="b"/>
                <a:pathLst>
                  <a:path w="16505" h="16506" extrusionOk="0">
                    <a:moveTo>
                      <a:pt x="365" y="0"/>
                    </a:moveTo>
                    <a:cubicBezTo>
                      <a:pt x="152" y="0"/>
                      <a:pt x="0" y="152"/>
                      <a:pt x="0" y="365"/>
                    </a:cubicBezTo>
                    <a:lnTo>
                      <a:pt x="0" y="16110"/>
                    </a:lnTo>
                    <a:cubicBezTo>
                      <a:pt x="0" y="16323"/>
                      <a:pt x="152" y="16505"/>
                      <a:pt x="365" y="16505"/>
                    </a:cubicBezTo>
                    <a:cubicBezTo>
                      <a:pt x="578" y="16505"/>
                      <a:pt x="760" y="16323"/>
                      <a:pt x="760" y="16110"/>
                    </a:cubicBezTo>
                    <a:lnTo>
                      <a:pt x="760" y="760"/>
                    </a:lnTo>
                    <a:lnTo>
                      <a:pt x="16110" y="760"/>
                    </a:lnTo>
                    <a:cubicBezTo>
                      <a:pt x="16323" y="760"/>
                      <a:pt x="16505" y="578"/>
                      <a:pt x="16505" y="365"/>
                    </a:cubicBezTo>
                    <a:cubicBezTo>
                      <a:pt x="16505" y="152"/>
                      <a:pt x="16323" y="0"/>
                      <a:pt x="161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33"/>
              <p:cNvSpPr/>
              <p:nvPr/>
            </p:nvSpPr>
            <p:spPr>
              <a:xfrm>
                <a:off x="2317950" y="809575"/>
                <a:ext cx="290300" cy="290300"/>
              </a:xfrm>
              <a:custGeom>
                <a:avLst/>
                <a:gdLst/>
                <a:ahLst/>
                <a:cxnLst/>
                <a:rect l="l" t="t" r="r" b="b"/>
                <a:pathLst>
                  <a:path w="11612" h="11612" extrusionOk="0">
                    <a:moveTo>
                      <a:pt x="365" y="0"/>
                    </a:moveTo>
                    <a:cubicBezTo>
                      <a:pt x="152" y="0"/>
                      <a:pt x="0" y="152"/>
                      <a:pt x="0" y="365"/>
                    </a:cubicBezTo>
                    <a:lnTo>
                      <a:pt x="0" y="11247"/>
                    </a:lnTo>
                    <a:cubicBezTo>
                      <a:pt x="0" y="11460"/>
                      <a:pt x="152" y="11612"/>
                      <a:pt x="365" y="11612"/>
                    </a:cubicBezTo>
                    <a:cubicBezTo>
                      <a:pt x="578" y="11612"/>
                      <a:pt x="760" y="11460"/>
                      <a:pt x="760" y="11247"/>
                    </a:cubicBezTo>
                    <a:lnTo>
                      <a:pt x="760" y="760"/>
                    </a:lnTo>
                    <a:lnTo>
                      <a:pt x="11246" y="760"/>
                    </a:lnTo>
                    <a:cubicBezTo>
                      <a:pt x="11459" y="760"/>
                      <a:pt x="11611" y="578"/>
                      <a:pt x="11611" y="365"/>
                    </a:cubicBezTo>
                    <a:cubicBezTo>
                      <a:pt x="11611" y="152"/>
                      <a:pt x="11459" y="0"/>
                      <a:pt x="112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4" name="Google Shape;544;p33"/>
            <p:cNvSpPr/>
            <p:nvPr/>
          </p:nvSpPr>
          <p:spPr>
            <a:xfrm flipH="1">
              <a:off x="405559" y="999718"/>
              <a:ext cx="31212" cy="529914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1014984" y="539500"/>
            <a:ext cx="71049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1021450" y="1362775"/>
            <a:ext cx="7104900" cy="32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1017650" y="539500"/>
            <a:ext cx="71088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6" name="Google Shape;26;p6"/>
          <p:cNvGrpSpPr/>
          <p:nvPr/>
        </p:nvGrpSpPr>
        <p:grpSpPr>
          <a:xfrm rot="5400000" flipH="1">
            <a:off x="-470328" y="1142808"/>
            <a:ext cx="2384760" cy="677003"/>
            <a:chOff x="6368968" y="4168414"/>
            <a:chExt cx="2384760" cy="677003"/>
          </a:xfrm>
        </p:grpSpPr>
        <p:sp>
          <p:nvSpPr>
            <p:cNvPr id="27" name="Google Shape;27;p6"/>
            <p:cNvSpPr/>
            <p:nvPr/>
          </p:nvSpPr>
          <p:spPr>
            <a:xfrm rot="5400000" flipH="1">
              <a:off x="8076735" y="4168414"/>
              <a:ext cx="676994" cy="676994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6"/>
            <p:cNvSpPr/>
            <p:nvPr/>
          </p:nvSpPr>
          <p:spPr>
            <a:xfrm rot="5400000" flipH="1">
              <a:off x="7233527" y="3949632"/>
              <a:ext cx="31226" cy="1760343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6"/>
            <p:cNvSpPr/>
            <p:nvPr/>
          </p:nvSpPr>
          <p:spPr>
            <a:xfrm rot="5400000" flipH="1">
              <a:off x="7031728" y="4486300"/>
              <a:ext cx="31212" cy="529914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6"/>
          <p:cNvGrpSpPr/>
          <p:nvPr/>
        </p:nvGrpSpPr>
        <p:grpSpPr>
          <a:xfrm>
            <a:off x="7417483" y="3601140"/>
            <a:ext cx="1345158" cy="1233048"/>
            <a:chOff x="7417483" y="3601140"/>
            <a:chExt cx="1345158" cy="1233048"/>
          </a:xfrm>
        </p:grpSpPr>
        <p:sp>
          <p:nvSpPr>
            <p:cNvPr id="31" name="Google Shape;31;p6"/>
            <p:cNvSpPr/>
            <p:nvPr/>
          </p:nvSpPr>
          <p:spPr>
            <a:xfrm rot="10800000">
              <a:off x="7417483" y="3601140"/>
              <a:ext cx="1273060" cy="1162108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6"/>
            <p:cNvSpPr/>
            <p:nvPr/>
          </p:nvSpPr>
          <p:spPr>
            <a:xfrm rot="10800000">
              <a:off x="8120764" y="4192228"/>
              <a:ext cx="641877" cy="641960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BLANK_1_1_1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"/>
          <p:cNvSpPr txBox="1">
            <a:spLocks noGrp="1"/>
          </p:cNvSpPr>
          <p:nvPr>
            <p:ph type="title"/>
          </p:nvPr>
        </p:nvSpPr>
        <p:spPr>
          <a:xfrm>
            <a:off x="1017550" y="539500"/>
            <a:ext cx="71088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subTitle" idx="1"/>
          </p:nvPr>
        </p:nvSpPr>
        <p:spPr>
          <a:xfrm>
            <a:off x="1109155" y="2043219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6"/>
          <p:cNvSpPr txBox="1">
            <a:spLocks noGrp="1"/>
          </p:cNvSpPr>
          <p:nvPr>
            <p:ph type="subTitle" idx="2"/>
          </p:nvPr>
        </p:nvSpPr>
        <p:spPr>
          <a:xfrm>
            <a:off x="3579000" y="2043219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6"/>
          <p:cNvSpPr txBox="1">
            <a:spLocks noGrp="1"/>
          </p:cNvSpPr>
          <p:nvPr>
            <p:ph type="subTitle" idx="3"/>
          </p:nvPr>
        </p:nvSpPr>
        <p:spPr>
          <a:xfrm>
            <a:off x="2344080" y="347549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6"/>
          <p:cNvSpPr txBox="1">
            <a:spLocks noGrp="1"/>
          </p:cNvSpPr>
          <p:nvPr>
            <p:ph type="subTitle" idx="4"/>
          </p:nvPr>
        </p:nvSpPr>
        <p:spPr>
          <a:xfrm>
            <a:off x="4813925" y="347549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6"/>
          <p:cNvSpPr txBox="1">
            <a:spLocks noGrp="1"/>
          </p:cNvSpPr>
          <p:nvPr>
            <p:ph type="subTitle" idx="5"/>
          </p:nvPr>
        </p:nvSpPr>
        <p:spPr>
          <a:xfrm>
            <a:off x="6048845" y="2043219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6"/>
          <p:cNvSpPr txBox="1">
            <a:spLocks noGrp="1"/>
          </p:cNvSpPr>
          <p:nvPr>
            <p:ph type="subTitle" idx="6"/>
          </p:nvPr>
        </p:nvSpPr>
        <p:spPr>
          <a:xfrm>
            <a:off x="1113055" y="1819656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5" name="Google Shape;185;p16"/>
          <p:cNvSpPr txBox="1">
            <a:spLocks noGrp="1"/>
          </p:cNvSpPr>
          <p:nvPr>
            <p:ph type="subTitle" idx="7"/>
          </p:nvPr>
        </p:nvSpPr>
        <p:spPr>
          <a:xfrm>
            <a:off x="3582900" y="1819656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6" name="Google Shape;186;p16"/>
          <p:cNvSpPr txBox="1">
            <a:spLocks noGrp="1"/>
          </p:cNvSpPr>
          <p:nvPr>
            <p:ph type="subTitle" idx="8"/>
          </p:nvPr>
        </p:nvSpPr>
        <p:spPr>
          <a:xfrm>
            <a:off x="6052745" y="1819656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7" name="Google Shape;187;p16"/>
          <p:cNvSpPr txBox="1">
            <a:spLocks noGrp="1"/>
          </p:cNvSpPr>
          <p:nvPr>
            <p:ph type="subTitle" idx="9"/>
          </p:nvPr>
        </p:nvSpPr>
        <p:spPr>
          <a:xfrm>
            <a:off x="2347980" y="3251918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8" name="Google Shape;188;p16"/>
          <p:cNvSpPr txBox="1">
            <a:spLocks noGrp="1"/>
          </p:cNvSpPr>
          <p:nvPr>
            <p:ph type="subTitle" idx="13"/>
          </p:nvPr>
        </p:nvSpPr>
        <p:spPr>
          <a:xfrm>
            <a:off x="4817825" y="3251918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89" name="Google Shape;189;p16"/>
          <p:cNvGrpSpPr/>
          <p:nvPr/>
        </p:nvGrpSpPr>
        <p:grpSpPr>
          <a:xfrm>
            <a:off x="6368968" y="3426657"/>
            <a:ext cx="2384760" cy="1418760"/>
            <a:chOff x="6368968" y="3426657"/>
            <a:chExt cx="2384760" cy="1418760"/>
          </a:xfrm>
        </p:grpSpPr>
        <p:sp>
          <p:nvSpPr>
            <p:cNvPr id="190" name="Google Shape;190;p16"/>
            <p:cNvSpPr/>
            <p:nvPr/>
          </p:nvSpPr>
          <p:spPr>
            <a:xfrm rot="5400000" flipH="1">
              <a:off x="7394798" y="3485247"/>
              <a:ext cx="1342708" cy="1225528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6"/>
            <p:cNvSpPr/>
            <p:nvPr/>
          </p:nvSpPr>
          <p:spPr>
            <a:xfrm rot="5400000" flipH="1">
              <a:off x="8076735" y="4168414"/>
              <a:ext cx="676994" cy="676994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6"/>
            <p:cNvSpPr/>
            <p:nvPr/>
          </p:nvSpPr>
          <p:spPr>
            <a:xfrm rot="5400000" flipH="1">
              <a:off x="7233527" y="3949632"/>
              <a:ext cx="31226" cy="1760343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6"/>
            <p:cNvSpPr/>
            <p:nvPr/>
          </p:nvSpPr>
          <p:spPr>
            <a:xfrm rot="5400000" flipH="1">
              <a:off x="7031728" y="4486300"/>
              <a:ext cx="31212" cy="529914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" name="Google Shape;194;p16"/>
          <p:cNvGrpSpPr/>
          <p:nvPr/>
        </p:nvGrpSpPr>
        <p:grpSpPr>
          <a:xfrm rot="-5400000">
            <a:off x="-637189" y="994030"/>
            <a:ext cx="3847474" cy="2144229"/>
            <a:chOff x="3850457" y="539509"/>
            <a:chExt cx="4580326" cy="2552958"/>
          </a:xfrm>
        </p:grpSpPr>
        <p:sp>
          <p:nvSpPr>
            <p:cNvPr id="195" name="Google Shape;195;p16"/>
            <p:cNvSpPr/>
            <p:nvPr/>
          </p:nvSpPr>
          <p:spPr>
            <a:xfrm rot="5400000">
              <a:off x="7473229" y="1735375"/>
              <a:ext cx="1383444" cy="258308"/>
            </a:xfrm>
            <a:custGeom>
              <a:avLst/>
              <a:gdLst/>
              <a:ahLst/>
              <a:cxnLst/>
              <a:rect l="l" t="t" r="r" b="b"/>
              <a:pathLst>
                <a:path w="29880" h="5579" extrusionOk="0">
                  <a:moveTo>
                    <a:pt x="24961" y="1"/>
                  </a:moveTo>
                  <a:cubicBezTo>
                    <a:pt x="22564" y="1"/>
                    <a:pt x="20182" y="1023"/>
                    <a:pt x="18086" y="2083"/>
                  </a:cubicBezTo>
                  <a:lnTo>
                    <a:pt x="17478" y="2387"/>
                  </a:lnTo>
                  <a:cubicBezTo>
                    <a:pt x="15104" y="3603"/>
                    <a:pt x="12671" y="4820"/>
                    <a:pt x="10096" y="4820"/>
                  </a:cubicBezTo>
                  <a:cubicBezTo>
                    <a:pt x="10034" y="4820"/>
                    <a:pt x="9972" y="4820"/>
                    <a:pt x="9910" y="4818"/>
                  </a:cubicBezTo>
                  <a:cubicBezTo>
                    <a:pt x="8390" y="4788"/>
                    <a:pt x="6961" y="4362"/>
                    <a:pt x="5411" y="3967"/>
                  </a:cubicBezTo>
                  <a:cubicBezTo>
                    <a:pt x="3800" y="3511"/>
                    <a:pt x="2128" y="3055"/>
                    <a:pt x="365" y="3055"/>
                  </a:cubicBezTo>
                  <a:cubicBezTo>
                    <a:pt x="153" y="3055"/>
                    <a:pt x="1" y="3238"/>
                    <a:pt x="1" y="3450"/>
                  </a:cubicBezTo>
                  <a:cubicBezTo>
                    <a:pt x="1" y="3633"/>
                    <a:pt x="153" y="3815"/>
                    <a:pt x="365" y="3815"/>
                  </a:cubicBezTo>
                  <a:cubicBezTo>
                    <a:pt x="2037" y="3815"/>
                    <a:pt x="3648" y="4271"/>
                    <a:pt x="5229" y="4697"/>
                  </a:cubicBezTo>
                  <a:cubicBezTo>
                    <a:pt x="6718" y="5092"/>
                    <a:pt x="8299" y="5517"/>
                    <a:pt x="9910" y="5578"/>
                  </a:cubicBezTo>
                  <a:lnTo>
                    <a:pt x="10153" y="5578"/>
                  </a:lnTo>
                  <a:cubicBezTo>
                    <a:pt x="12888" y="5578"/>
                    <a:pt x="15381" y="4301"/>
                    <a:pt x="17813" y="3086"/>
                  </a:cubicBezTo>
                  <a:lnTo>
                    <a:pt x="18421" y="2751"/>
                  </a:lnTo>
                  <a:cubicBezTo>
                    <a:pt x="20506" y="1697"/>
                    <a:pt x="22705" y="774"/>
                    <a:pt x="24883" y="774"/>
                  </a:cubicBezTo>
                  <a:cubicBezTo>
                    <a:pt x="25467" y="774"/>
                    <a:pt x="26049" y="841"/>
                    <a:pt x="26627" y="988"/>
                  </a:cubicBezTo>
                  <a:cubicBezTo>
                    <a:pt x="27387" y="1171"/>
                    <a:pt x="27995" y="1475"/>
                    <a:pt x="28390" y="1900"/>
                  </a:cubicBezTo>
                  <a:cubicBezTo>
                    <a:pt x="28846" y="2387"/>
                    <a:pt x="29059" y="3025"/>
                    <a:pt x="28937" y="3572"/>
                  </a:cubicBezTo>
                  <a:cubicBezTo>
                    <a:pt x="28820" y="4130"/>
                    <a:pt x="28305" y="4546"/>
                    <a:pt x="27804" y="4546"/>
                  </a:cubicBezTo>
                  <a:cubicBezTo>
                    <a:pt x="27787" y="4546"/>
                    <a:pt x="27769" y="4546"/>
                    <a:pt x="27752" y="4545"/>
                  </a:cubicBezTo>
                  <a:cubicBezTo>
                    <a:pt x="27509" y="4514"/>
                    <a:pt x="27266" y="4362"/>
                    <a:pt x="27114" y="4119"/>
                  </a:cubicBezTo>
                  <a:cubicBezTo>
                    <a:pt x="26962" y="3906"/>
                    <a:pt x="26931" y="3663"/>
                    <a:pt x="27022" y="3481"/>
                  </a:cubicBezTo>
                  <a:cubicBezTo>
                    <a:pt x="27114" y="3268"/>
                    <a:pt x="27357" y="3146"/>
                    <a:pt x="27600" y="3146"/>
                  </a:cubicBezTo>
                  <a:cubicBezTo>
                    <a:pt x="27661" y="3146"/>
                    <a:pt x="27965" y="3146"/>
                    <a:pt x="28056" y="3359"/>
                  </a:cubicBezTo>
                  <a:cubicBezTo>
                    <a:pt x="28145" y="3493"/>
                    <a:pt x="28283" y="3577"/>
                    <a:pt x="28422" y="3577"/>
                  </a:cubicBezTo>
                  <a:cubicBezTo>
                    <a:pt x="28473" y="3577"/>
                    <a:pt x="28524" y="3566"/>
                    <a:pt x="28573" y="3542"/>
                  </a:cubicBezTo>
                  <a:cubicBezTo>
                    <a:pt x="28755" y="3450"/>
                    <a:pt x="28846" y="3207"/>
                    <a:pt x="28755" y="3025"/>
                  </a:cubicBezTo>
                  <a:cubicBezTo>
                    <a:pt x="28554" y="2623"/>
                    <a:pt x="28137" y="2384"/>
                    <a:pt x="27630" y="2384"/>
                  </a:cubicBezTo>
                  <a:cubicBezTo>
                    <a:pt x="27600" y="2384"/>
                    <a:pt x="27570" y="2385"/>
                    <a:pt x="27539" y="2387"/>
                  </a:cubicBezTo>
                  <a:cubicBezTo>
                    <a:pt x="26992" y="2417"/>
                    <a:pt x="26475" y="2721"/>
                    <a:pt x="26293" y="3207"/>
                  </a:cubicBezTo>
                  <a:cubicBezTo>
                    <a:pt x="26141" y="3633"/>
                    <a:pt x="26202" y="4089"/>
                    <a:pt x="26445" y="4514"/>
                  </a:cubicBezTo>
                  <a:cubicBezTo>
                    <a:pt x="26749" y="4970"/>
                    <a:pt x="27205" y="5274"/>
                    <a:pt x="27691" y="5304"/>
                  </a:cubicBezTo>
                  <a:cubicBezTo>
                    <a:pt x="27727" y="5307"/>
                    <a:pt x="27763" y="5308"/>
                    <a:pt x="27799" y="5308"/>
                  </a:cubicBezTo>
                  <a:cubicBezTo>
                    <a:pt x="28645" y="5308"/>
                    <a:pt x="29493" y="4628"/>
                    <a:pt x="29697" y="3724"/>
                  </a:cubicBezTo>
                  <a:cubicBezTo>
                    <a:pt x="29880" y="2934"/>
                    <a:pt x="29576" y="2022"/>
                    <a:pt x="28937" y="1353"/>
                  </a:cubicBezTo>
                  <a:cubicBezTo>
                    <a:pt x="28421" y="836"/>
                    <a:pt x="27722" y="472"/>
                    <a:pt x="26840" y="228"/>
                  </a:cubicBezTo>
                  <a:cubicBezTo>
                    <a:pt x="26216" y="71"/>
                    <a:pt x="25588" y="1"/>
                    <a:pt x="249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6"/>
            <p:cNvSpPr/>
            <p:nvPr/>
          </p:nvSpPr>
          <p:spPr>
            <a:xfrm rot="5400000">
              <a:off x="6969039" y="107485"/>
              <a:ext cx="285764" cy="1377795"/>
            </a:xfrm>
            <a:custGeom>
              <a:avLst/>
              <a:gdLst/>
              <a:ahLst/>
              <a:cxnLst/>
              <a:rect l="l" t="t" r="r" b="b"/>
              <a:pathLst>
                <a:path w="6172" h="29758" extrusionOk="0">
                  <a:moveTo>
                    <a:pt x="3952" y="0"/>
                  </a:moveTo>
                  <a:cubicBezTo>
                    <a:pt x="3739" y="0"/>
                    <a:pt x="3587" y="182"/>
                    <a:pt x="3587" y="395"/>
                  </a:cubicBezTo>
                  <a:cubicBezTo>
                    <a:pt x="3587" y="2158"/>
                    <a:pt x="4043" y="3830"/>
                    <a:pt x="4469" y="5441"/>
                  </a:cubicBezTo>
                  <a:cubicBezTo>
                    <a:pt x="4894" y="6961"/>
                    <a:pt x="5290" y="8420"/>
                    <a:pt x="5350" y="9939"/>
                  </a:cubicBezTo>
                  <a:cubicBezTo>
                    <a:pt x="5411" y="12584"/>
                    <a:pt x="4135" y="15076"/>
                    <a:pt x="2919" y="17478"/>
                  </a:cubicBezTo>
                  <a:lnTo>
                    <a:pt x="2615" y="18085"/>
                  </a:lnTo>
                  <a:cubicBezTo>
                    <a:pt x="1277" y="20730"/>
                    <a:pt x="1" y="23861"/>
                    <a:pt x="761" y="26839"/>
                  </a:cubicBezTo>
                  <a:cubicBezTo>
                    <a:pt x="1004" y="27751"/>
                    <a:pt x="1369" y="28450"/>
                    <a:pt x="1885" y="28967"/>
                  </a:cubicBezTo>
                  <a:cubicBezTo>
                    <a:pt x="2432" y="29484"/>
                    <a:pt x="3101" y="29757"/>
                    <a:pt x="3770" y="29757"/>
                  </a:cubicBezTo>
                  <a:cubicBezTo>
                    <a:pt x="3952" y="29757"/>
                    <a:pt x="4104" y="29727"/>
                    <a:pt x="4256" y="29727"/>
                  </a:cubicBezTo>
                  <a:cubicBezTo>
                    <a:pt x="5198" y="29514"/>
                    <a:pt x="5897" y="28633"/>
                    <a:pt x="5837" y="27721"/>
                  </a:cubicBezTo>
                  <a:cubicBezTo>
                    <a:pt x="5776" y="27235"/>
                    <a:pt x="5502" y="26779"/>
                    <a:pt x="5046" y="26475"/>
                  </a:cubicBezTo>
                  <a:cubicBezTo>
                    <a:pt x="4777" y="26321"/>
                    <a:pt x="4483" y="26240"/>
                    <a:pt x="4203" y="26240"/>
                  </a:cubicBezTo>
                  <a:cubicBezTo>
                    <a:pt x="4041" y="26240"/>
                    <a:pt x="3884" y="26267"/>
                    <a:pt x="3739" y="26323"/>
                  </a:cubicBezTo>
                  <a:cubicBezTo>
                    <a:pt x="3253" y="26505"/>
                    <a:pt x="2919" y="26991"/>
                    <a:pt x="2919" y="27569"/>
                  </a:cubicBezTo>
                  <a:cubicBezTo>
                    <a:pt x="2888" y="28116"/>
                    <a:pt x="3131" y="28572"/>
                    <a:pt x="3557" y="28785"/>
                  </a:cubicBezTo>
                  <a:cubicBezTo>
                    <a:pt x="3606" y="28809"/>
                    <a:pt x="3659" y="28820"/>
                    <a:pt x="3713" y="28820"/>
                  </a:cubicBezTo>
                  <a:cubicBezTo>
                    <a:pt x="3859" y="28820"/>
                    <a:pt x="4007" y="28736"/>
                    <a:pt x="4074" y="28602"/>
                  </a:cubicBezTo>
                  <a:cubicBezTo>
                    <a:pt x="4165" y="28420"/>
                    <a:pt x="4074" y="28177"/>
                    <a:pt x="3891" y="28086"/>
                  </a:cubicBezTo>
                  <a:cubicBezTo>
                    <a:pt x="3679" y="27994"/>
                    <a:pt x="3679" y="27690"/>
                    <a:pt x="3679" y="27599"/>
                  </a:cubicBezTo>
                  <a:cubicBezTo>
                    <a:pt x="3679" y="27387"/>
                    <a:pt x="3800" y="27113"/>
                    <a:pt x="4013" y="27022"/>
                  </a:cubicBezTo>
                  <a:cubicBezTo>
                    <a:pt x="4074" y="27002"/>
                    <a:pt x="4141" y="26991"/>
                    <a:pt x="4212" y="26991"/>
                  </a:cubicBezTo>
                  <a:cubicBezTo>
                    <a:pt x="4354" y="26991"/>
                    <a:pt x="4509" y="27032"/>
                    <a:pt x="4651" y="27113"/>
                  </a:cubicBezTo>
                  <a:cubicBezTo>
                    <a:pt x="4894" y="27295"/>
                    <a:pt x="5046" y="27539"/>
                    <a:pt x="5077" y="27782"/>
                  </a:cubicBezTo>
                  <a:cubicBezTo>
                    <a:pt x="5107" y="28298"/>
                    <a:pt x="4682" y="28846"/>
                    <a:pt x="4104" y="28967"/>
                  </a:cubicBezTo>
                  <a:cubicBezTo>
                    <a:pt x="4002" y="28990"/>
                    <a:pt x="3896" y="29001"/>
                    <a:pt x="3787" y="29001"/>
                  </a:cubicBezTo>
                  <a:cubicBezTo>
                    <a:pt x="3315" y="29001"/>
                    <a:pt x="2803" y="28791"/>
                    <a:pt x="2432" y="28420"/>
                  </a:cubicBezTo>
                  <a:cubicBezTo>
                    <a:pt x="2007" y="27994"/>
                    <a:pt x="1703" y="27417"/>
                    <a:pt x="1490" y="26657"/>
                  </a:cubicBezTo>
                  <a:cubicBezTo>
                    <a:pt x="791" y="23921"/>
                    <a:pt x="1946" y="21095"/>
                    <a:pt x="3283" y="18420"/>
                  </a:cubicBezTo>
                  <a:lnTo>
                    <a:pt x="3587" y="17842"/>
                  </a:lnTo>
                  <a:cubicBezTo>
                    <a:pt x="4864" y="15319"/>
                    <a:pt x="6171" y="12736"/>
                    <a:pt x="6110" y="9909"/>
                  </a:cubicBezTo>
                  <a:cubicBezTo>
                    <a:pt x="6049" y="8298"/>
                    <a:pt x="5624" y="6748"/>
                    <a:pt x="5229" y="5228"/>
                  </a:cubicBezTo>
                  <a:cubicBezTo>
                    <a:pt x="4773" y="3678"/>
                    <a:pt x="4347" y="2037"/>
                    <a:pt x="4347" y="395"/>
                  </a:cubicBezTo>
                  <a:cubicBezTo>
                    <a:pt x="4347" y="182"/>
                    <a:pt x="4165" y="0"/>
                    <a:pt x="3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6"/>
            <p:cNvSpPr/>
            <p:nvPr/>
          </p:nvSpPr>
          <p:spPr>
            <a:xfrm rot="5400000">
              <a:off x="6703073" y="887109"/>
              <a:ext cx="1515723" cy="1383444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6"/>
            <p:cNvSpPr/>
            <p:nvPr/>
          </p:nvSpPr>
          <p:spPr>
            <a:xfrm rot="5400000">
              <a:off x="7472881" y="735128"/>
              <a:ext cx="764228" cy="764228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6"/>
            <p:cNvSpPr/>
            <p:nvPr/>
          </p:nvSpPr>
          <p:spPr>
            <a:xfrm rot="5400000">
              <a:off x="7878539" y="2685328"/>
              <a:ext cx="620698" cy="193580"/>
            </a:xfrm>
            <a:custGeom>
              <a:avLst/>
              <a:gdLst/>
              <a:ahLst/>
              <a:cxnLst/>
              <a:rect l="l" t="t" r="r" b="b"/>
              <a:pathLst>
                <a:path w="13406" h="4181" extrusionOk="0">
                  <a:moveTo>
                    <a:pt x="11529" y="1"/>
                  </a:moveTo>
                  <a:cubicBezTo>
                    <a:pt x="11197" y="1"/>
                    <a:pt x="10866" y="119"/>
                    <a:pt x="10639" y="320"/>
                  </a:cubicBezTo>
                  <a:cubicBezTo>
                    <a:pt x="10335" y="563"/>
                    <a:pt x="10153" y="958"/>
                    <a:pt x="10092" y="1353"/>
                  </a:cubicBezTo>
                  <a:cubicBezTo>
                    <a:pt x="10062" y="1779"/>
                    <a:pt x="10184" y="2174"/>
                    <a:pt x="10427" y="2478"/>
                  </a:cubicBezTo>
                  <a:cubicBezTo>
                    <a:pt x="10498" y="2567"/>
                    <a:pt x="10610" y="2614"/>
                    <a:pt x="10727" y="2614"/>
                  </a:cubicBezTo>
                  <a:cubicBezTo>
                    <a:pt x="10811" y="2614"/>
                    <a:pt x="10898" y="2590"/>
                    <a:pt x="10974" y="2539"/>
                  </a:cubicBezTo>
                  <a:cubicBezTo>
                    <a:pt x="11126" y="2387"/>
                    <a:pt x="11156" y="2144"/>
                    <a:pt x="11004" y="1992"/>
                  </a:cubicBezTo>
                  <a:cubicBezTo>
                    <a:pt x="10883" y="1840"/>
                    <a:pt x="10852" y="1657"/>
                    <a:pt x="10852" y="1445"/>
                  </a:cubicBezTo>
                  <a:cubicBezTo>
                    <a:pt x="10883" y="1232"/>
                    <a:pt x="10974" y="1019"/>
                    <a:pt x="11095" y="898"/>
                  </a:cubicBezTo>
                  <a:cubicBezTo>
                    <a:pt x="11247" y="806"/>
                    <a:pt x="11460" y="746"/>
                    <a:pt x="11673" y="746"/>
                  </a:cubicBezTo>
                  <a:cubicBezTo>
                    <a:pt x="11886" y="776"/>
                    <a:pt x="12068" y="867"/>
                    <a:pt x="12190" y="1019"/>
                  </a:cubicBezTo>
                  <a:cubicBezTo>
                    <a:pt x="12524" y="1414"/>
                    <a:pt x="12342" y="2113"/>
                    <a:pt x="11977" y="2478"/>
                  </a:cubicBezTo>
                  <a:cubicBezTo>
                    <a:pt x="11491" y="2934"/>
                    <a:pt x="10791" y="3116"/>
                    <a:pt x="10214" y="3238"/>
                  </a:cubicBezTo>
                  <a:cubicBezTo>
                    <a:pt x="9571" y="3347"/>
                    <a:pt x="8914" y="3401"/>
                    <a:pt x="8251" y="3401"/>
                  </a:cubicBezTo>
                  <a:cubicBezTo>
                    <a:pt x="5593" y="3401"/>
                    <a:pt x="2853" y="2540"/>
                    <a:pt x="639" y="958"/>
                  </a:cubicBezTo>
                  <a:cubicBezTo>
                    <a:pt x="578" y="910"/>
                    <a:pt x="503" y="885"/>
                    <a:pt x="427" y="885"/>
                  </a:cubicBezTo>
                  <a:cubicBezTo>
                    <a:pt x="312" y="885"/>
                    <a:pt x="195" y="940"/>
                    <a:pt x="123" y="1049"/>
                  </a:cubicBezTo>
                  <a:cubicBezTo>
                    <a:pt x="1" y="1201"/>
                    <a:pt x="31" y="1445"/>
                    <a:pt x="214" y="1566"/>
                  </a:cubicBezTo>
                  <a:cubicBezTo>
                    <a:pt x="2554" y="3268"/>
                    <a:pt x="5351" y="4180"/>
                    <a:pt x="8147" y="4180"/>
                  </a:cubicBezTo>
                  <a:cubicBezTo>
                    <a:pt x="8876" y="4180"/>
                    <a:pt x="9606" y="4089"/>
                    <a:pt x="10335" y="3967"/>
                  </a:cubicBezTo>
                  <a:cubicBezTo>
                    <a:pt x="11035" y="3846"/>
                    <a:pt x="11886" y="3633"/>
                    <a:pt x="12494" y="3025"/>
                  </a:cubicBezTo>
                  <a:cubicBezTo>
                    <a:pt x="13132" y="2417"/>
                    <a:pt x="13405" y="1293"/>
                    <a:pt x="12767" y="533"/>
                  </a:cubicBezTo>
                  <a:cubicBezTo>
                    <a:pt x="12524" y="229"/>
                    <a:pt x="12159" y="46"/>
                    <a:pt x="11734" y="16"/>
                  </a:cubicBezTo>
                  <a:cubicBezTo>
                    <a:pt x="11666" y="6"/>
                    <a:pt x="11597" y="1"/>
                    <a:pt x="115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6"/>
            <p:cNvSpPr/>
            <p:nvPr/>
          </p:nvSpPr>
          <p:spPr>
            <a:xfrm rot="5400000">
              <a:off x="6089764" y="488557"/>
              <a:ext cx="213952" cy="605789"/>
            </a:xfrm>
            <a:custGeom>
              <a:avLst/>
              <a:gdLst/>
              <a:ahLst/>
              <a:cxnLst/>
              <a:rect l="l" t="t" r="r" b="b"/>
              <a:pathLst>
                <a:path w="4621" h="13084" extrusionOk="0">
                  <a:moveTo>
                    <a:pt x="1301" y="1"/>
                  </a:moveTo>
                  <a:cubicBezTo>
                    <a:pt x="1220" y="1"/>
                    <a:pt x="1137" y="25"/>
                    <a:pt x="1064" y="74"/>
                  </a:cubicBezTo>
                  <a:cubicBezTo>
                    <a:pt x="912" y="195"/>
                    <a:pt x="882" y="439"/>
                    <a:pt x="1003" y="621"/>
                  </a:cubicBezTo>
                  <a:cubicBezTo>
                    <a:pt x="2979" y="3387"/>
                    <a:pt x="3830" y="6943"/>
                    <a:pt x="3253" y="10165"/>
                  </a:cubicBezTo>
                  <a:cubicBezTo>
                    <a:pt x="3162" y="10743"/>
                    <a:pt x="2979" y="11472"/>
                    <a:pt x="2523" y="11928"/>
                  </a:cubicBezTo>
                  <a:cubicBezTo>
                    <a:pt x="2273" y="12159"/>
                    <a:pt x="1914" y="12317"/>
                    <a:pt x="1575" y="12317"/>
                  </a:cubicBezTo>
                  <a:cubicBezTo>
                    <a:pt x="1379" y="12317"/>
                    <a:pt x="1190" y="12264"/>
                    <a:pt x="1034" y="12141"/>
                  </a:cubicBezTo>
                  <a:cubicBezTo>
                    <a:pt x="912" y="12050"/>
                    <a:pt x="821" y="11837"/>
                    <a:pt x="791" y="11624"/>
                  </a:cubicBezTo>
                  <a:cubicBezTo>
                    <a:pt x="760" y="11411"/>
                    <a:pt x="821" y="11229"/>
                    <a:pt x="943" y="11077"/>
                  </a:cubicBezTo>
                  <a:cubicBezTo>
                    <a:pt x="1064" y="10925"/>
                    <a:pt x="1247" y="10834"/>
                    <a:pt x="1459" y="10834"/>
                  </a:cubicBezTo>
                  <a:cubicBezTo>
                    <a:pt x="1496" y="10829"/>
                    <a:pt x="1532" y="10826"/>
                    <a:pt x="1569" y="10826"/>
                  </a:cubicBezTo>
                  <a:cubicBezTo>
                    <a:pt x="1743" y="10826"/>
                    <a:pt x="1911" y="10885"/>
                    <a:pt x="2037" y="10986"/>
                  </a:cubicBezTo>
                  <a:cubicBezTo>
                    <a:pt x="2100" y="11037"/>
                    <a:pt x="2180" y="11061"/>
                    <a:pt x="2259" y="11061"/>
                  </a:cubicBezTo>
                  <a:cubicBezTo>
                    <a:pt x="2371" y="11061"/>
                    <a:pt x="2483" y="11014"/>
                    <a:pt x="2554" y="10925"/>
                  </a:cubicBezTo>
                  <a:cubicBezTo>
                    <a:pt x="2706" y="10773"/>
                    <a:pt x="2675" y="10530"/>
                    <a:pt x="2523" y="10378"/>
                  </a:cubicBezTo>
                  <a:cubicBezTo>
                    <a:pt x="2271" y="10176"/>
                    <a:pt x="1957" y="10058"/>
                    <a:pt x="1615" y="10058"/>
                  </a:cubicBezTo>
                  <a:cubicBezTo>
                    <a:pt x="1544" y="10058"/>
                    <a:pt x="1472" y="10064"/>
                    <a:pt x="1399" y="10074"/>
                  </a:cubicBezTo>
                  <a:cubicBezTo>
                    <a:pt x="1003" y="10104"/>
                    <a:pt x="608" y="10287"/>
                    <a:pt x="365" y="10591"/>
                  </a:cubicBezTo>
                  <a:cubicBezTo>
                    <a:pt x="122" y="10895"/>
                    <a:pt x="0" y="11290"/>
                    <a:pt x="31" y="11715"/>
                  </a:cubicBezTo>
                  <a:cubicBezTo>
                    <a:pt x="61" y="12110"/>
                    <a:pt x="274" y="12506"/>
                    <a:pt x="578" y="12749"/>
                  </a:cubicBezTo>
                  <a:cubicBezTo>
                    <a:pt x="851" y="12992"/>
                    <a:pt x="1216" y="13083"/>
                    <a:pt x="1581" y="13083"/>
                  </a:cubicBezTo>
                  <a:cubicBezTo>
                    <a:pt x="2128" y="13083"/>
                    <a:pt x="2675" y="12840"/>
                    <a:pt x="3070" y="12475"/>
                  </a:cubicBezTo>
                  <a:cubicBezTo>
                    <a:pt x="3678" y="11867"/>
                    <a:pt x="3891" y="10986"/>
                    <a:pt x="4013" y="10287"/>
                  </a:cubicBezTo>
                  <a:cubicBezTo>
                    <a:pt x="4621" y="6822"/>
                    <a:pt x="3739" y="3144"/>
                    <a:pt x="1611" y="165"/>
                  </a:cubicBezTo>
                  <a:cubicBezTo>
                    <a:pt x="1538" y="56"/>
                    <a:pt x="1422" y="1"/>
                    <a:pt x="1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6"/>
            <p:cNvSpPr/>
            <p:nvPr/>
          </p:nvSpPr>
          <p:spPr>
            <a:xfrm rot="5400000">
              <a:off x="8216368" y="1953435"/>
              <a:ext cx="168949" cy="259882"/>
            </a:xfrm>
            <a:custGeom>
              <a:avLst/>
              <a:gdLst/>
              <a:ahLst/>
              <a:cxnLst/>
              <a:rect l="l" t="t" r="r" b="b"/>
              <a:pathLst>
                <a:path w="3649" h="5613" extrusionOk="0">
                  <a:moveTo>
                    <a:pt x="2706" y="901"/>
                  </a:moveTo>
                  <a:lnTo>
                    <a:pt x="2706" y="901"/>
                  </a:lnTo>
                  <a:cubicBezTo>
                    <a:pt x="2828" y="1539"/>
                    <a:pt x="2706" y="2329"/>
                    <a:pt x="2341" y="3059"/>
                  </a:cubicBezTo>
                  <a:cubicBezTo>
                    <a:pt x="2007" y="3788"/>
                    <a:pt x="1490" y="4396"/>
                    <a:pt x="913" y="4700"/>
                  </a:cubicBezTo>
                  <a:cubicBezTo>
                    <a:pt x="822" y="4062"/>
                    <a:pt x="943" y="3302"/>
                    <a:pt x="1278" y="2542"/>
                  </a:cubicBezTo>
                  <a:cubicBezTo>
                    <a:pt x="1612" y="1813"/>
                    <a:pt x="2129" y="1235"/>
                    <a:pt x="2706" y="901"/>
                  </a:cubicBezTo>
                  <a:close/>
                  <a:moveTo>
                    <a:pt x="2960" y="1"/>
                  </a:moveTo>
                  <a:cubicBezTo>
                    <a:pt x="2917" y="1"/>
                    <a:pt x="2872" y="7"/>
                    <a:pt x="2828" y="19"/>
                  </a:cubicBezTo>
                  <a:cubicBezTo>
                    <a:pt x="1946" y="323"/>
                    <a:pt x="1095" y="1144"/>
                    <a:pt x="609" y="2238"/>
                  </a:cubicBezTo>
                  <a:cubicBezTo>
                    <a:pt x="92" y="3302"/>
                    <a:pt x="1" y="4487"/>
                    <a:pt x="335" y="5369"/>
                  </a:cubicBezTo>
                  <a:cubicBezTo>
                    <a:pt x="396" y="5521"/>
                    <a:pt x="518" y="5612"/>
                    <a:pt x="670" y="5612"/>
                  </a:cubicBezTo>
                  <a:cubicBezTo>
                    <a:pt x="730" y="5612"/>
                    <a:pt x="761" y="5612"/>
                    <a:pt x="791" y="5582"/>
                  </a:cubicBezTo>
                  <a:cubicBezTo>
                    <a:pt x="1703" y="5278"/>
                    <a:pt x="2554" y="4457"/>
                    <a:pt x="3041" y="3393"/>
                  </a:cubicBezTo>
                  <a:cubicBezTo>
                    <a:pt x="3557" y="2299"/>
                    <a:pt x="3648" y="1144"/>
                    <a:pt x="3314" y="232"/>
                  </a:cubicBezTo>
                  <a:cubicBezTo>
                    <a:pt x="3266" y="88"/>
                    <a:pt x="3123" y="1"/>
                    <a:pt x="29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6"/>
            <p:cNvSpPr/>
            <p:nvPr/>
          </p:nvSpPr>
          <p:spPr>
            <a:xfrm rot="5400000">
              <a:off x="7939537" y="2675028"/>
              <a:ext cx="218212" cy="202933"/>
            </a:xfrm>
            <a:custGeom>
              <a:avLst/>
              <a:gdLst/>
              <a:ahLst/>
              <a:cxnLst/>
              <a:rect l="l" t="t" r="r" b="b"/>
              <a:pathLst>
                <a:path w="4713" h="4383" extrusionOk="0">
                  <a:moveTo>
                    <a:pt x="822" y="796"/>
                  </a:moveTo>
                  <a:cubicBezTo>
                    <a:pt x="1460" y="857"/>
                    <a:pt x="2159" y="1222"/>
                    <a:pt x="2767" y="1769"/>
                  </a:cubicBezTo>
                  <a:cubicBezTo>
                    <a:pt x="3375" y="2316"/>
                    <a:pt x="3770" y="2985"/>
                    <a:pt x="3922" y="3623"/>
                  </a:cubicBezTo>
                  <a:cubicBezTo>
                    <a:pt x="3253" y="3532"/>
                    <a:pt x="2554" y="3198"/>
                    <a:pt x="1977" y="2650"/>
                  </a:cubicBezTo>
                  <a:cubicBezTo>
                    <a:pt x="1369" y="2103"/>
                    <a:pt x="943" y="1435"/>
                    <a:pt x="822" y="796"/>
                  </a:cubicBezTo>
                  <a:close/>
                  <a:moveTo>
                    <a:pt x="535" y="1"/>
                  </a:moveTo>
                  <a:cubicBezTo>
                    <a:pt x="478" y="1"/>
                    <a:pt x="422" y="2"/>
                    <a:pt x="366" y="6"/>
                  </a:cubicBezTo>
                  <a:cubicBezTo>
                    <a:pt x="153" y="36"/>
                    <a:pt x="1" y="188"/>
                    <a:pt x="1" y="401"/>
                  </a:cubicBezTo>
                  <a:cubicBezTo>
                    <a:pt x="31" y="1343"/>
                    <a:pt x="578" y="2407"/>
                    <a:pt x="1460" y="3198"/>
                  </a:cubicBezTo>
                  <a:cubicBezTo>
                    <a:pt x="2281" y="3957"/>
                    <a:pt x="3284" y="4383"/>
                    <a:pt x="4196" y="4383"/>
                  </a:cubicBezTo>
                  <a:lnTo>
                    <a:pt x="4378" y="4383"/>
                  </a:lnTo>
                  <a:cubicBezTo>
                    <a:pt x="4560" y="4383"/>
                    <a:pt x="4712" y="4201"/>
                    <a:pt x="4712" y="3988"/>
                  </a:cubicBezTo>
                  <a:cubicBezTo>
                    <a:pt x="4682" y="3046"/>
                    <a:pt x="4165" y="2012"/>
                    <a:pt x="3284" y="1191"/>
                  </a:cubicBezTo>
                  <a:cubicBezTo>
                    <a:pt x="2455" y="448"/>
                    <a:pt x="1437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 rot="5400000">
              <a:off x="6760193" y="593564"/>
              <a:ext cx="264651" cy="156540"/>
            </a:xfrm>
            <a:custGeom>
              <a:avLst/>
              <a:gdLst/>
              <a:ahLst/>
              <a:cxnLst/>
              <a:rect l="l" t="t" r="r" b="b"/>
              <a:pathLst>
                <a:path w="5716" h="3381" extrusionOk="0">
                  <a:moveTo>
                    <a:pt x="4332" y="767"/>
                  </a:moveTo>
                  <a:cubicBezTo>
                    <a:pt x="4482" y="767"/>
                    <a:pt x="4629" y="777"/>
                    <a:pt x="4773" y="797"/>
                  </a:cubicBezTo>
                  <a:cubicBezTo>
                    <a:pt x="4438" y="1374"/>
                    <a:pt x="3861" y="1891"/>
                    <a:pt x="3101" y="2225"/>
                  </a:cubicBezTo>
                  <a:cubicBezTo>
                    <a:pt x="2554" y="2499"/>
                    <a:pt x="1990" y="2636"/>
                    <a:pt x="1472" y="2636"/>
                  </a:cubicBezTo>
                  <a:cubicBezTo>
                    <a:pt x="1300" y="2636"/>
                    <a:pt x="1133" y="2621"/>
                    <a:pt x="973" y="2590"/>
                  </a:cubicBezTo>
                  <a:cubicBezTo>
                    <a:pt x="1277" y="2013"/>
                    <a:pt x="1885" y="1496"/>
                    <a:pt x="2615" y="1162"/>
                  </a:cubicBezTo>
                  <a:cubicBezTo>
                    <a:pt x="3188" y="899"/>
                    <a:pt x="3780" y="767"/>
                    <a:pt x="4332" y="767"/>
                  </a:cubicBezTo>
                  <a:close/>
                  <a:moveTo>
                    <a:pt x="4302" y="0"/>
                  </a:moveTo>
                  <a:cubicBezTo>
                    <a:pt x="3658" y="0"/>
                    <a:pt x="2957" y="161"/>
                    <a:pt x="2280" y="462"/>
                  </a:cubicBezTo>
                  <a:cubicBezTo>
                    <a:pt x="1216" y="979"/>
                    <a:pt x="396" y="1830"/>
                    <a:pt x="92" y="2712"/>
                  </a:cubicBezTo>
                  <a:cubicBezTo>
                    <a:pt x="1" y="2894"/>
                    <a:pt x="122" y="3107"/>
                    <a:pt x="305" y="3198"/>
                  </a:cubicBezTo>
                  <a:cubicBezTo>
                    <a:pt x="639" y="3320"/>
                    <a:pt x="1034" y="3380"/>
                    <a:pt x="1460" y="3380"/>
                  </a:cubicBezTo>
                  <a:cubicBezTo>
                    <a:pt x="2098" y="3380"/>
                    <a:pt x="2767" y="3228"/>
                    <a:pt x="3435" y="2924"/>
                  </a:cubicBezTo>
                  <a:cubicBezTo>
                    <a:pt x="4499" y="2408"/>
                    <a:pt x="5350" y="1587"/>
                    <a:pt x="5654" y="675"/>
                  </a:cubicBezTo>
                  <a:cubicBezTo>
                    <a:pt x="5715" y="493"/>
                    <a:pt x="5624" y="280"/>
                    <a:pt x="5411" y="189"/>
                  </a:cubicBezTo>
                  <a:cubicBezTo>
                    <a:pt x="5075" y="61"/>
                    <a:pt x="4699" y="0"/>
                    <a:pt x="4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6"/>
            <p:cNvSpPr/>
            <p:nvPr/>
          </p:nvSpPr>
          <p:spPr>
            <a:xfrm rot="5400000">
              <a:off x="6094392" y="816039"/>
              <a:ext cx="208350" cy="218212"/>
            </a:xfrm>
            <a:custGeom>
              <a:avLst/>
              <a:gdLst/>
              <a:ahLst/>
              <a:cxnLst/>
              <a:rect l="l" t="t" r="r" b="b"/>
              <a:pathLst>
                <a:path w="4500" h="4713" extrusionOk="0">
                  <a:moveTo>
                    <a:pt x="821" y="822"/>
                  </a:moveTo>
                  <a:cubicBezTo>
                    <a:pt x="1460" y="943"/>
                    <a:pt x="2128" y="1369"/>
                    <a:pt x="2676" y="1977"/>
                  </a:cubicBezTo>
                  <a:cubicBezTo>
                    <a:pt x="3223" y="2554"/>
                    <a:pt x="3557" y="3253"/>
                    <a:pt x="3648" y="3922"/>
                  </a:cubicBezTo>
                  <a:cubicBezTo>
                    <a:pt x="3010" y="3770"/>
                    <a:pt x="2341" y="3375"/>
                    <a:pt x="1794" y="2767"/>
                  </a:cubicBezTo>
                  <a:cubicBezTo>
                    <a:pt x="1247" y="2159"/>
                    <a:pt x="913" y="1460"/>
                    <a:pt x="821" y="822"/>
                  </a:cubicBezTo>
                  <a:close/>
                  <a:moveTo>
                    <a:pt x="457" y="1"/>
                  </a:moveTo>
                  <a:cubicBezTo>
                    <a:pt x="244" y="1"/>
                    <a:pt x="62" y="153"/>
                    <a:pt x="62" y="366"/>
                  </a:cubicBezTo>
                  <a:cubicBezTo>
                    <a:pt x="1" y="1308"/>
                    <a:pt x="457" y="2402"/>
                    <a:pt x="1247" y="3284"/>
                  </a:cubicBezTo>
                  <a:cubicBezTo>
                    <a:pt x="2037" y="4165"/>
                    <a:pt x="3101" y="4682"/>
                    <a:pt x="4043" y="4712"/>
                  </a:cubicBezTo>
                  <a:cubicBezTo>
                    <a:pt x="4256" y="4712"/>
                    <a:pt x="4408" y="4560"/>
                    <a:pt x="4439" y="4347"/>
                  </a:cubicBezTo>
                  <a:cubicBezTo>
                    <a:pt x="4499" y="3405"/>
                    <a:pt x="4043" y="2341"/>
                    <a:pt x="3253" y="1460"/>
                  </a:cubicBezTo>
                  <a:cubicBezTo>
                    <a:pt x="2432" y="578"/>
                    <a:pt x="1399" y="31"/>
                    <a:pt x="4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6"/>
            <p:cNvSpPr/>
            <p:nvPr/>
          </p:nvSpPr>
          <p:spPr>
            <a:xfrm rot="5400000">
              <a:off x="4826416" y="-240841"/>
              <a:ext cx="35250" cy="1987167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6"/>
            <p:cNvSpPr/>
            <p:nvPr/>
          </p:nvSpPr>
          <p:spPr>
            <a:xfrm rot="5400000">
              <a:off x="5520914" y="542313"/>
              <a:ext cx="35234" cy="598196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2_1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2"/>
          <p:cNvSpPr txBox="1">
            <a:spLocks noGrp="1"/>
          </p:cNvSpPr>
          <p:nvPr>
            <p:ph type="title"/>
          </p:nvPr>
        </p:nvSpPr>
        <p:spPr>
          <a:xfrm>
            <a:off x="1017650" y="539500"/>
            <a:ext cx="71088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44" name="Google Shape;244;p22"/>
          <p:cNvGrpSpPr/>
          <p:nvPr/>
        </p:nvGrpSpPr>
        <p:grpSpPr>
          <a:xfrm rot="-5400000">
            <a:off x="7231760" y="1142808"/>
            <a:ext cx="2384760" cy="677003"/>
            <a:chOff x="6368968" y="4168414"/>
            <a:chExt cx="2384760" cy="677003"/>
          </a:xfrm>
        </p:grpSpPr>
        <p:sp>
          <p:nvSpPr>
            <p:cNvPr id="245" name="Google Shape;245;p22"/>
            <p:cNvSpPr/>
            <p:nvPr/>
          </p:nvSpPr>
          <p:spPr>
            <a:xfrm rot="5400000" flipH="1">
              <a:off x="8076735" y="4168414"/>
              <a:ext cx="676994" cy="676994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2"/>
            <p:cNvSpPr/>
            <p:nvPr/>
          </p:nvSpPr>
          <p:spPr>
            <a:xfrm rot="5400000" flipH="1">
              <a:off x="7233527" y="3949632"/>
              <a:ext cx="31226" cy="1760343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2"/>
            <p:cNvSpPr/>
            <p:nvPr/>
          </p:nvSpPr>
          <p:spPr>
            <a:xfrm rot="5400000" flipH="1">
              <a:off x="7031728" y="4486300"/>
              <a:ext cx="31212" cy="529914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248;p22"/>
          <p:cNvGrpSpPr/>
          <p:nvPr/>
        </p:nvGrpSpPr>
        <p:grpSpPr>
          <a:xfrm rot="-5400000" flipH="1">
            <a:off x="-637189" y="2001023"/>
            <a:ext cx="3847474" cy="2144229"/>
            <a:chOff x="3850457" y="539509"/>
            <a:chExt cx="4580326" cy="2552958"/>
          </a:xfrm>
        </p:grpSpPr>
        <p:sp>
          <p:nvSpPr>
            <p:cNvPr id="249" name="Google Shape;249;p22"/>
            <p:cNvSpPr/>
            <p:nvPr/>
          </p:nvSpPr>
          <p:spPr>
            <a:xfrm rot="5400000">
              <a:off x="7473229" y="1735375"/>
              <a:ext cx="1383444" cy="258308"/>
            </a:xfrm>
            <a:custGeom>
              <a:avLst/>
              <a:gdLst/>
              <a:ahLst/>
              <a:cxnLst/>
              <a:rect l="l" t="t" r="r" b="b"/>
              <a:pathLst>
                <a:path w="29880" h="5579" extrusionOk="0">
                  <a:moveTo>
                    <a:pt x="24961" y="1"/>
                  </a:moveTo>
                  <a:cubicBezTo>
                    <a:pt x="22564" y="1"/>
                    <a:pt x="20182" y="1023"/>
                    <a:pt x="18086" y="2083"/>
                  </a:cubicBezTo>
                  <a:lnTo>
                    <a:pt x="17478" y="2387"/>
                  </a:lnTo>
                  <a:cubicBezTo>
                    <a:pt x="15104" y="3603"/>
                    <a:pt x="12671" y="4820"/>
                    <a:pt x="10096" y="4820"/>
                  </a:cubicBezTo>
                  <a:cubicBezTo>
                    <a:pt x="10034" y="4820"/>
                    <a:pt x="9972" y="4820"/>
                    <a:pt x="9910" y="4818"/>
                  </a:cubicBezTo>
                  <a:cubicBezTo>
                    <a:pt x="8390" y="4788"/>
                    <a:pt x="6961" y="4362"/>
                    <a:pt x="5411" y="3967"/>
                  </a:cubicBezTo>
                  <a:cubicBezTo>
                    <a:pt x="3800" y="3511"/>
                    <a:pt x="2128" y="3055"/>
                    <a:pt x="365" y="3055"/>
                  </a:cubicBezTo>
                  <a:cubicBezTo>
                    <a:pt x="153" y="3055"/>
                    <a:pt x="1" y="3238"/>
                    <a:pt x="1" y="3450"/>
                  </a:cubicBezTo>
                  <a:cubicBezTo>
                    <a:pt x="1" y="3633"/>
                    <a:pt x="153" y="3815"/>
                    <a:pt x="365" y="3815"/>
                  </a:cubicBezTo>
                  <a:cubicBezTo>
                    <a:pt x="2037" y="3815"/>
                    <a:pt x="3648" y="4271"/>
                    <a:pt x="5229" y="4697"/>
                  </a:cubicBezTo>
                  <a:cubicBezTo>
                    <a:pt x="6718" y="5092"/>
                    <a:pt x="8299" y="5517"/>
                    <a:pt x="9910" y="5578"/>
                  </a:cubicBezTo>
                  <a:lnTo>
                    <a:pt x="10153" y="5578"/>
                  </a:lnTo>
                  <a:cubicBezTo>
                    <a:pt x="12888" y="5578"/>
                    <a:pt x="15381" y="4301"/>
                    <a:pt x="17813" y="3086"/>
                  </a:cubicBezTo>
                  <a:lnTo>
                    <a:pt x="18421" y="2751"/>
                  </a:lnTo>
                  <a:cubicBezTo>
                    <a:pt x="20506" y="1697"/>
                    <a:pt x="22705" y="774"/>
                    <a:pt x="24883" y="774"/>
                  </a:cubicBezTo>
                  <a:cubicBezTo>
                    <a:pt x="25467" y="774"/>
                    <a:pt x="26049" y="841"/>
                    <a:pt x="26627" y="988"/>
                  </a:cubicBezTo>
                  <a:cubicBezTo>
                    <a:pt x="27387" y="1171"/>
                    <a:pt x="27995" y="1475"/>
                    <a:pt x="28390" y="1900"/>
                  </a:cubicBezTo>
                  <a:cubicBezTo>
                    <a:pt x="28846" y="2387"/>
                    <a:pt x="29059" y="3025"/>
                    <a:pt x="28937" y="3572"/>
                  </a:cubicBezTo>
                  <a:cubicBezTo>
                    <a:pt x="28820" y="4130"/>
                    <a:pt x="28305" y="4546"/>
                    <a:pt x="27804" y="4546"/>
                  </a:cubicBezTo>
                  <a:cubicBezTo>
                    <a:pt x="27787" y="4546"/>
                    <a:pt x="27769" y="4546"/>
                    <a:pt x="27752" y="4545"/>
                  </a:cubicBezTo>
                  <a:cubicBezTo>
                    <a:pt x="27509" y="4514"/>
                    <a:pt x="27266" y="4362"/>
                    <a:pt x="27114" y="4119"/>
                  </a:cubicBezTo>
                  <a:cubicBezTo>
                    <a:pt x="26962" y="3906"/>
                    <a:pt x="26931" y="3663"/>
                    <a:pt x="27022" y="3481"/>
                  </a:cubicBezTo>
                  <a:cubicBezTo>
                    <a:pt x="27114" y="3268"/>
                    <a:pt x="27357" y="3146"/>
                    <a:pt x="27600" y="3146"/>
                  </a:cubicBezTo>
                  <a:cubicBezTo>
                    <a:pt x="27661" y="3146"/>
                    <a:pt x="27965" y="3146"/>
                    <a:pt x="28056" y="3359"/>
                  </a:cubicBezTo>
                  <a:cubicBezTo>
                    <a:pt x="28145" y="3493"/>
                    <a:pt x="28283" y="3577"/>
                    <a:pt x="28422" y="3577"/>
                  </a:cubicBezTo>
                  <a:cubicBezTo>
                    <a:pt x="28473" y="3577"/>
                    <a:pt x="28524" y="3566"/>
                    <a:pt x="28573" y="3542"/>
                  </a:cubicBezTo>
                  <a:cubicBezTo>
                    <a:pt x="28755" y="3450"/>
                    <a:pt x="28846" y="3207"/>
                    <a:pt x="28755" y="3025"/>
                  </a:cubicBezTo>
                  <a:cubicBezTo>
                    <a:pt x="28554" y="2623"/>
                    <a:pt x="28137" y="2384"/>
                    <a:pt x="27630" y="2384"/>
                  </a:cubicBezTo>
                  <a:cubicBezTo>
                    <a:pt x="27600" y="2384"/>
                    <a:pt x="27570" y="2385"/>
                    <a:pt x="27539" y="2387"/>
                  </a:cubicBezTo>
                  <a:cubicBezTo>
                    <a:pt x="26992" y="2417"/>
                    <a:pt x="26475" y="2721"/>
                    <a:pt x="26293" y="3207"/>
                  </a:cubicBezTo>
                  <a:cubicBezTo>
                    <a:pt x="26141" y="3633"/>
                    <a:pt x="26202" y="4089"/>
                    <a:pt x="26445" y="4514"/>
                  </a:cubicBezTo>
                  <a:cubicBezTo>
                    <a:pt x="26749" y="4970"/>
                    <a:pt x="27205" y="5274"/>
                    <a:pt x="27691" y="5304"/>
                  </a:cubicBezTo>
                  <a:cubicBezTo>
                    <a:pt x="27727" y="5307"/>
                    <a:pt x="27763" y="5308"/>
                    <a:pt x="27799" y="5308"/>
                  </a:cubicBezTo>
                  <a:cubicBezTo>
                    <a:pt x="28645" y="5308"/>
                    <a:pt x="29493" y="4628"/>
                    <a:pt x="29697" y="3724"/>
                  </a:cubicBezTo>
                  <a:cubicBezTo>
                    <a:pt x="29880" y="2934"/>
                    <a:pt x="29576" y="2022"/>
                    <a:pt x="28937" y="1353"/>
                  </a:cubicBezTo>
                  <a:cubicBezTo>
                    <a:pt x="28421" y="836"/>
                    <a:pt x="27722" y="472"/>
                    <a:pt x="26840" y="228"/>
                  </a:cubicBezTo>
                  <a:cubicBezTo>
                    <a:pt x="26216" y="71"/>
                    <a:pt x="25588" y="1"/>
                    <a:pt x="249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2"/>
            <p:cNvSpPr/>
            <p:nvPr/>
          </p:nvSpPr>
          <p:spPr>
            <a:xfrm rot="5400000">
              <a:off x="6969039" y="107485"/>
              <a:ext cx="285764" cy="1377795"/>
            </a:xfrm>
            <a:custGeom>
              <a:avLst/>
              <a:gdLst/>
              <a:ahLst/>
              <a:cxnLst/>
              <a:rect l="l" t="t" r="r" b="b"/>
              <a:pathLst>
                <a:path w="6172" h="29758" extrusionOk="0">
                  <a:moveTo>
                    <a:pt x="3952" y="0"/>
                  </a:moveTo>
                  <a:cubicBezTo>
                    <a:pt x="3739" y="0"/>
                    <a:pt x="3587" y="182"/>
                    <a:pt x="3587" y="395"/>
                  </a:cubicBezTo>
                  <a:cubicBezTo>
                    <a:pt x="3587" y="2158"/>
                    <a:pt x="4043" y="3830"/>
                    <a:pt x="4469" y="5441"/>
                  </a:cubicBezTo>
                  <a:cubicBezTo>
                    <a:pt x="4894" y="6961"/>
                    <a:pt x="5290" y="8420"/>
                    <a:pt x="5350" y="9939"/>
                  </a:cubicBezTo>
                  <a:cubicBezTo>
                    <a:pt x="5411" y="12584"/>
                    <a:pt x="4135" y="15076"/>
                    <a:pt x="2919" y="17478"/>
                  </a:cubicBezTo>
                  <a:lnTo>
                    <a:pt x="2615" y="18085"/>
                  </a:lnTo>
                  <a:cubicBezTo>
                    <a:pt x="1277" y="20730"/>
                    <a:pt x="1" y="23861"/>
                    <a:pt x="761" y="26839"/>
                  </a:cubicBezTo>
                  <a:cubicBezTo>
                    <a:pt x="1004" y="27751"/>
                    <a:pt x="1369" y="28450"/>
                    <a:pt x="1885" y="28967"/>
                  </a:cubicBezTo>
                  <a:cubicBezTo>
                    <a:pt x="2432" y="29484"/>
                    <a:pt x="3101" y="29757"/>
                    <a:pt x="3770" y="29757"/>
                  </a:cubicBezTo>
                  <a:cubicBezTo>
                    <a:pt x="3952" y="29757"/>
                    <a:pt x="4104" y="29727"/>
                    <a:pt x="4256" y="29727"/>
                  </a:cubicBezTo>
                  <a:cubicBezTo>
                    <a:pt x="5198" y="29514"/>
                    <a:pt x="5897" y="28633"/>
                    <a:pt x="5837" y="27721"/>
                  </a:cubicBezTo>
                  <a:cubicBezTo>
                    <a:pt x="5776" y="27235"/>
                    <a:pt x="5502" y="26779"/>
                    <a:pt x="5046" y="26475"/>
                  </a:cubicBezTo>
                  <a:cubicBezTo>
                    <a:pt x="4777" y="26321"/>
                    <a:pt x="4483" y="26240"/>
                    <a:pt x="4203" y="26240"/>
                  </a:cubicBezTo>
                  <a:cubicBezTo>
                    <a:pt x="4041" y="26240"/>
                    <a:pt x="3884" y="26267"/>
                    <a:pt x="3739" y="26323"/>
                  </a:cubicBezTo>
                  <a:cubicBezTo>
                    <a:pt x="3253" y="26505"/>
                    <a:pt x="2919" y="26991"/>
                    <a:pt x="2919" y="27569"/>
                  </a:cubicBezTo>
                  <a:cubicBezTo>
                    <a:pt x="2888" y="28116"/>
                    <a:pt x="3131" y="28572"/>
                    <a:pt x="3557" y="28785"/>
                  </a:cubicBezTo>
                  <a:cubicBezTo>
                    <a:pt x="3606" y="28809"/>
                    <a:pt x="3659" y="28820"/>
                    <a:pt x="3713" y="28820"/>
                  </a:cubicBezTo>
                  <a:cubicBezTo>
                    <a:pt x="3859" y="28820"/>
                    <a:pt x="4007" y="28736"/>
                    <a:pt x="4074" y="28602"/>
                  </a:cubicBezTo>
                  <a:cubicBezTo>
                    <a:pt x="4165" y="28420"/>
                    <a:pt x="4074" y="28177"/>
                    <a:pt x="3891" y="28086"/>
                  </a:cubicBezTo>
                  <a:cubicBezTo>
                    <a:pt x="3679" y="27994"/>
                    <a:pt x="3679" y="27690"/>
                    <a:pt x="3679" y="27599"/>
                  </a:cubicBezTo>
                  <a:cubicBezTo>
                    <a:pt x="3679" y="27387"/>
                    <a:pt x="3800" y="27113"/>
                    <a:pt x="4013" y="27022"/>
                  </a:cubicBezTo>
                  <a:cubicBezTo>
                    <a:pt x="4074" y="27002"/>
                    <a:pt x="4141" y="26991"/>
                    <a:pt x="4212" y="26991"/>
                  </a:cubicBezTo>
                  <a:cubicBezTo>
                    <a:pt x="4354" y="26991"/>
                    <a:pt x="4509" y="27032"/>
                    <a:pt x="4651" y="27113"/>
                  </a:cubicBezTo>
                  <a:cubicBezTo>
                    <a:pt x="4894" y="27295"/>
                    <a:pt x="5046" y="27539"/>
                    <a:pt x="5077" y="27782"/>
                  </a:cubicBezTo>
                  <a:cubicBezTo>
                    <a:pt x="5107" y="28298"/>
                    <a:pt x="4682" y="28846"/>
                    <a:pt x="4104" y="28967"/>
                  </a:cubicBezTo>
                  <a:cubicBezTo>
                    <a:pt x="4002" y="28990"/>
                    <a:pt x="3896" y="29001"/>
                    <a:pt x="3787" y="29001"/>
                  </a:cubicBezTo>
                  <a:cubicBezTo>
                    <a:pt x="3315" y="29001"/>
                    <a:pt x="2803" y="28791"/>
                    <a:pt x="2432" y="28420"/>
                  </a:cubicBezTo>
                  <a:cubicBezTo>
                    <a:pt x="2007" y="27994"/>
                    <a:pt x="1703" y="27417"/>
                    <a:pt x="1490" y="26657"/>
                  </a:cubicBezTo>
                  <a:cubicBezTo>
                    <a:pt x="791" y="23921"/>
                    <a:pt x="1946" y="21095"/>
                    <a:pt x="3283" y="18420"/>
                  </a:cubicBezTo>
                  <a:lnTo>
                    <a:pt x="3587" y="17842"/>
                  </a:lnTo>
                  <a:cubicBezTo>
                    <a:pt x="4864" y="15319"/>
                    <a:pt x="6171" y="12736"/>
                    <a:pt x="6110" y="9909"/>
                  </a:cubicBezTo>
                  <a:cubicBezTo>
                    <a:pt x="6049" y="8298"/>
                    <a:pt x="5624" y="6748"/>
                    <a:pt x="5229" y="5228"/>
                  </a:cubicBezTo>
                  <a:cubicBezTo>
                    <a:pt x="4773" y="3678"/>
                    <a:pt x="4347" y="2037"/>
                    <a:pt x="4347" y="395"/>
                  </a:cubicBezTo>
                  <a:cubicBezTo>
                    <a:pt x="4347" y="182"/>
                    <a:pt x="4165" y="0"/>
                    <a:pt x="3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2"/>
            <p:cNvSpPr/>
            <p:nvPr/>
          </p:nvSpPr>
          <p:spPr>
            <a:xfrm rot="5400000">
              <a:off x="6703073" y="887109"/>
              <a:ext cx="1515723" cy="1383444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2"/>
            <p:cNvSpPr/>
            <p:nvPr/>
          </p:nvSpPr>
          <p:spPr>
            <a:xfrm rot="5400000">
              <a:off x="7472881" y="735128"/>
              <a:ext cx="764228" cy="764228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2"/>
            <p:cNvSpPr/>
            <p:nvPr/>
          </p:nvSpPr>
          <p:spPr>
            <a:xfrm rot="5400000">
              <a:off x="7878539" y="2685328"/>
              <a:ext cx="620698" cy="193580"/>
            </a:xfrm>
            <a:custGeom>
              <a:avLst/>
              <a:gdLst/>
              <a:ahLst/>
              <a:cxnLst/>
              <a:rect l="l" t="t" r="r" b="b"/>
              <a:pathLst>
                <a:path w="13406" h="4181" extrusionOk="0">
                  <a:moveTo>
                    <a:pt x="11529" y="1"/>
                  </a:moveTo>
                  <a:cubicBezTo>
                    <a:pt x="11197" y="1"/>
                    <a:pt x="10866" y="119"/>
                    <a:pt x="10639" y="320"/>
                  </a:cubicBezTo>
                  <a:cubicBezTo>
                    <a:pt x="10335" y="563"/>
                    <a:pt x="10153" y="958"/>
                    <a:pt x="10092" y="1353"/>
                  </a:cubicBezTo>
                  <a:cubicBezTo>
                    <a:pt x="10062" y="1779"/>
                    <a:pt x="10184" y="2174"/>
                    <a:pt x="10427" y="2478"/>
                  </a:cubicBezTo>
                  <a:cubicBezTo>
                    <a:pt x="10498" y="2567"/>
                    <a:pt x="10610" y="2614"/>
                    <a:pt x="10727" y="2614"/>
                  </a:cubicBezTo>
                  <a:cubicBezTo>
                    <a:pt x="10811" y="2614"/>
                    <a:pt x="10898" y="2590"/>
                    <a:pt x="10974" y="2539"/>
                  </a:cubicBezTo>
                  <a:cubicBezTo>
                    <a:pt x="11126" y="2387"/>
                    <a:pt x="11156" y="2144"/>
                    <a:pt x="11004" y="1992"/>
                  </a:cubicBezTo>
                  <a:cubicBezTo>
                    <a:pt x="10883" y="1840"/>
                    <a:pt x="10852" y="1657"/>
                    <a:pt x="10852" y="1445"/>
                  </a:cubicBezTo>
                  <a:cubicBezTo>
                    <a:pt x="10883" y="1232"/>
                    <a:pt x="10974" y="1019"/>
                    <a:pt x="11095" y="898"/>
                  </a:cubicBezTo>
                  <a:cubicBezTo>
                    <a:pt x="11247" y="806"/>
                    <a:pt x="11460" y="746"/>
                    <a:pt x="11673" y="746"/>
                  </a:cubicBezTo>
                  <a:cubicBezTo>
                    <a:pt x="11886" y="776"/>
                    <a:pt x="12068" y="867"/>
                    <a:pt x="12190" y="1019"/>
                  </a:cubicBezTo>
                  <a:cubicBezTo>
                    <a:pt x="12524" y="1414"/>
                    <a:pt x="12342" y="2113"/>
                    <a:pt x="11977" y="2478"/>
                  </a:cubicBezTo>
                  <a:cubicBezTo>
                    <a:pt x="11491" y="2934"/>
                    <a:pt x="10791" y="3116"/>
                    <a:pt x="10214" y="3238"/>
                  </a:cubicBezTo>
                  <a:cubicBezTo>
                    <a:pt x="9571" y="3347"/>
                    <a:pt x="8914" y="3401"/>
                    <a:pt x="8251" y="3401"/>
                  </a:cubicBezTo>
                  <a:cubicBezTo>
                    <a:pt x="5593" y="3401"/>
                    <a:pt x="2853" y="2540"/>
                    <a:pt x="639" y="958"/>
                  </a:cubicBezTo>
                  <a:cubicBezTo>
                    <a:pt x="578" y="910"/>
                    <a:pt x="503" y="885"/>
                    <a:pt x="427" y="885"/>
                  </a:cubicBezTo>
                  <a:cubicBezTo>
                    <a:pt x="312" y="885"/>
                    <a:pt x="195" y="940"/>
                    <a:pt x="123" y="1049"/>
                  </a:cubicBezTo>
                  <a:cubicBezTo>
                    <a:pt x="1" y="1201"/>
                    <a:pt x="31" y="1445"/>
                    <a:pt x="214" y="1566"/>
                  </a:cubicBezTo>
                  <a:cubicBezTo>
                    <a:pt x="2554" y="3268"/>
                    <a:pt x="5351" y="4180"/>
                    <a:pt x="8147" y="4180"/>
                  </a:cubicBezTo>
                  <a:cubicBezTo>
                    <a:pt x="8876" y="4180"/>
                    <a:pt x="9606" y="4089"/>
                    <a:pt x="10335" y="3967"/>
                  </a:cubicBezTo>
                  <a:cubicBezTo>
                    <a:pt x="11035" y="3846"/>
                    <a:pt x="11886" y="3633"/>
                    <a:pt x="12494" y="3025"/>
                  </a:cubicBezTo>
                  <a:cubicBezTo>
                    <a:pt x="13132" y="2417"/>
                    <a:pt x="13405" y="1293"/>
                    <a:pt x="12767" y="533"/>
                  </a:cubicBezTo>
                  <a:cubicBezTo>
                    <a:pt x="12524" y="229"/>
                    <a:pt x="12159" y="46"/>
                    <a:pt x="11734" y="16"/>
                  </a:cubicBezTo>
                  <a:cubicBezTo>
                    <a:pt x="11666" y="6"/>
                    <a:pt x="11597" y="1"/>
                    <a:pt x="115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2"/>
            <p:cNvSpPr/>
            <p:nvPr/>
          </p:nvSpPr>
          <p:spPr>
            <a:xfrm rot="5400000">
              <a:off x="6089764" y="488557"/>
              <a:ext cx="213952" cy="605789"/>
            </a:xfrm>
            <a:custGeom>
              <a:avLst/>
              <a:gdLst/>
              <a:ahLst/>
              <a:cxnLst/>
              <a:rect l="l" t="t" r="r" b="b"/>
              <a:pathLst>
                <a:path w="4621" h="13084" extrusionOk="0">
                  <a:moveTo>
                    <a:pt x="1301" y="1"/>
                  </a:moveTo>
                  <a:cubicBezTo>
                    <a:pt x="1220" y="1"/>
                    <a:pt x="1137" y="25"/>
                    <a:pt x="1064" y="74"/>
                  </a:cubicBezTo>
                  <a:cubicBezTo>
                    <a:pt x="912" y="195"/>
                    <a:pt x="882" y="439"/>
                    <a:pt x="1003" y="621"/>
                  </a:cubicBezTo>
                  <a:cubicBezTo>
                    <a:pt x="2979" y="3387"/>
                    <a:pt x="3830" y="6943"/>
                    <a:pt x="3253" y="10165"/>
                  </a:cubicBezTo>
                  <a:cubicBezTo>
                    <a:pt x="3162" y="10743"/>
                    <a:pt x="2979" y="11472"/>
                    <a:pt x="2523" y="11928"/>
                  </a:cubicBezTo>
                  <a:cubicBezTo>
                    <a:pt x="2273" y="12159"/>
                    <a:pt x="1914" y="12317"/>
                    <a:pt x="1575" y="12317"/>
                  </a:cubicBezTo>
                  <a:cubicBezTo>
                    <a:pt x="1379" y="12317"/>
                    <a:pt x="1190" y="12264"/>
                    <a:pt x="1034" y="12141"/>
                  </a:cubicBezTo>
                  <a:cubicBezTo>
                    <a:pt x="912" y="12050"/>
                    <a:pt x="821" y="11837"/>
                    <a:pt x="791" y="11624"/>
                  </a:cubicBezTo>
                  <a:cubicBezTo>
                    <a:pt x="760" y="11411"/>
                    <a:pt x="821" y="11229"/>
                    <a:pt x="943" y="11077"/>
                  </a:cubicBezTo>
                  <a:cubicBezTo>
                    <a:pt x="1064" y="10925"/>
                    <a:pt x="1247" y="10834"/>
                    <a:pt x="1459" y="10834"/>
                  </a:cubicBezTo>
                  <a:cubicBezTo>
                    <a:pt x="1496" y="10829"/>
                    <a:pt x="1532" y="10826"/>
                    <a:pt x="1569" y="10826"/>
                  </a:cubicBezTo>
                  <a:cubicBezTo>
                    <a:pt x="1743" y="10826"/>
                    <a:pt x="1911" y="10885"/>
                    <a:pt x="2037" y="10986"/>
                  </a:cubicBezTo>
                  <a:cubicBezTo>
                    <a:pt x="2100" y="11037"/>
                    <a:pt x="2180" y="11061"/>
                    <a:pt x="2259" y="11061"/>
                  </a:cubicBezTo>
                  <a:cubicBezTo>
                    <a:pt x="2371" y="11061"/>
                    <a:pt x="2483" y="11014"/>
                    <a:pt x="2554" y="10925"/>
                  </a:cubicBezTo>
                  <a:cubicBezTo>
                    <a:pt x="2706" y="10773"/>
                    <a:pt x="2675" y="10530"/>
                    <a:pt x="2523" y="10378"/>
                  </a:cubicBezTo>
                  <a:cubicBezTo>
                    <a:pt x="2271" y="10176"/>
                    <a:pt x="1957" y="10058"/>
                    <a:pt x="1615" y="10058"/>
                  </a:cubicBezTo>
                  <a:cubicBezTo>
                    <a:pt x="1544" y="10058"/>
                    <a:pt x="1472" y="10064"/>
                    <a:pt x="1399" y="10074"/>
                  </a:cubicBezTo>
                  <a:cubicBezTo>
                    <a:pt x="1003" y="10104"/>
                    <a:pt x="608" y="10287"/>
                    <a:pt x="365" y="10591"/>
                  </a:cubicBezTo>
                  <a:cubicBezTo>
                    <a:pt x="122" y="10895"/>
                    <a:pt x="0" y="11290"/>
                    <a:pt x="31" y="11715"/>
                  </a:cubicBezTo>
                  <a:cubicBezTo>
                    <a:pt x="61" y="12110"/>
                    <a:pt x="274" y="12506"/>
                    <a:pt x="578" y="12749"/>
                  </a:cubicBezTo>
                  <a:cubicBezTo>
                    <a:pt x="851" y="12992"/>
                    <a:pt x="1216" y="13083"/>
                    <a:pt x="1581" y="13083"/>
                  </a:cubicBezTo>
                  <a:cubicBezTo>
                    <a:pt x="2128" y="13083"/>
                    <a:pt x="2675" y="12840"/>
                    <a:pt x="3070" y="12475"/>
                  </a:cubicBezTo>
                  <a:cubicBezTo>
                    <a:pt x="3678" y="11867"/>
                    <a:pt x="3891" y="10986"/>
                    <a:pt x="4013" y="10287"/>
                  </a:cubicBezTo>
                  <a:cubicBezTo>
                    <a:pt x="4621" y="6822"/>
                    <a:pt x="3739" y="3144"/>
                    <a:pt x="1611" y="165"/>
                  </a:cubicBezTo>
                  <a:cubicBezTo>
                    <a:pt x="1538" y="56"/>
                    <a:pt x="1422" y="1"/>
                    <a:pt x="1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2"/>
            <p:cNvSpPr/>
            <p:nvPr/>
          </p:nvSpPr>
          <p:spPr>
            <a:xfrm rot="5400000">
              <a:off x="8216368" y="1953435"/>
              <a:ext cx="168949" cy="259882"/>
            </a:xfrm>
            <a:custGeom>
              <a:avLst/>
              <a:gdLst/>
              <a:ahLst/>
              <a:cxnLst/>
              <a:rect l="l" t="t" r="r" b="b"/>
              <a:pathLst>
                <a:path w="3649" h="5613" extrusionOk="0">
                  <a:moveTo>
                    <a:pt x="2706" y="901"/>
                  </a:moveTo>
                  <a:lnTo>
                    <a:pt x="2706" y="901"/>
                  </a:lnTo>
                  <a:cubicBezTo>
                    <a:pt x="2828" y="1539"/>
                    <a:pt x="2706" y="2329"/>
                    <a:pt x="2341" y="3059"/>
                  </a:cubicBezTo>
                  <a:cubicBezTo>
                    <a:pt x="2007" y="3788"/>
                    <a:pt x="1490" y="4396"/>
                    <a:pt x="913" y="4700"/>
                  </a:cubicBezTo>
                  <a:cubicBezTo>
                    <a:pt x="822" y="4062"/>
                    <a:pt x="943" y="3302"/>
                    <a:pt x="1278" y="2542"/>
                  </a:cubicBezTo>
                  <a:cubicBezTo>
                    <a:pt x="1612" y="1813"/>
                    <a:pt x="2129" y="1235"/>
                    <a:pt x="2706" y="901"/>
                  </a:cubicBezTo>
                  <a:close/>
                  <a:moveTo>
                    <a:pt x="2960" y="1"/>
                  </a:moveTo>
                  <a:cubicBezTo>
                    <a:pt x="2917" y="1"/>
                    <a:pt x="2872" y="7"/>
                    <a:pt x="2828" y="19"/>
                  </a:cubicBezTo>
                  <a:cubicBezTo>
                    <a:pt x="1946" y="323"/>
                    <a:pt x="1095" y="1144"/>
                    <a:pt x="609" y="2238"/>
                  </a:cubicBezTo>
                  <a:cubicBezTo>
                    <a:pt x="92" y="3302"/>
                    <a:pt x="1" y="4487"/>
                    <a:pt x="335" y="5369"/>
                  </a:cubicBezTo>
                  <a:cubicBezTo>
                    <a:pt x="396" y="5521"/>
                    <a:pt x="518" y="5612"/>
                    <a:pt x="670" y="5612"/>
                  </a:cubicBezTo>
                  <a:cubicBezTo>
                    <a:pt x="730" y="5612"/>
                    <a:pt x="761" y="5612"/>
                    <a:pt x="791" y="5582"/>
                  </a:cubicBezTo>
                  <a:cubicBezTo>
                    <a:pt x="1703" y="5278"/>
                    <a:pt x="2554" y="4457"/>
                    <a:pt x="3041" y="3393"/>
                  </a:cubicBezTo>
                  <a:cubicBezTo>
                    <a:pt x="3557" y="2299"/>
                    <a:pt x="3648" y="1144"/>
                    <a:pt x="3314" y="232"/>
                  </a:cubicBezTo>
                  <a:cubicBezTo>
                    <a:pt x="3266" y="88"/>
                    <a:pt x="3123" y="1"/>
                    <a:pt x="29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2"/>
            <p:cNvSpPr/>
            <p:nvPr/>
          </p:nvSpPr>
          <p:spPr>
            <a:xfrm rot="5400000">
              <a:off x="7939537" y="2675028"/>
              <a:ext cx="218212" cy="202933"/>
            </a:xfrm>
            <a:custGeom>
              <a:avLst/>
              <a:gdLst/>
              <a:ahLst/>
              <a:cxnLst/>
              <a:rect l="l" t="t" r="r" b="b"/>
              <a:pathLst>
                <a:path w="4713" h="4383" extrusionOk="0">
                  <a:moveTo>
                    <a:pt x="822" y="796"/>
                  </a:moveTo>
                  <a:cubicBezTo>
                    <a:pt x="1460" y="857"/>
                    <a:pt x="2159" y="1222"/>
                    <a:pt x="2767" y="1769"/>
                  </a:cubicBezTo>
                  <a:cubicBezTo>
                    <a:pt x="3375" y="2316"/>
                    <a:pt x="3770" y="2985"/>
                    <a:pt x="3922" y="3623"/>
                  </a:cubicBezTo>
                  <a:cubicBezTo>
                    <a:pt x="3253" y="3532"/>
                    <a:pt x="2554" y="3198"/>
                    <a:pt x="1977" y="2650"/>
                  </a:cubicBezTo>
                  <a:cubicBezTo>
                    <a:pt x="1369" y="2103"/>
                    <a:pt x="943" y="1435"/>
                    <a:pt x="822" y="796"/>
                  </a:cubicBezTo>
                  <a:close/>
                  <a:moveTo>
                    <a:pt x="535" y="1"/>
                  </a:moveTo>
                  <a:cubicBezTo>
                    <a:pt x="478" y="1"/>
                    <a:pt x="422" y="2"/>
                    <a:pt x="366" y="6"/>
                  </a:cubicBezTo>
                  <a:cubicBezTo>
                    <a:pt x="153" y="36"/>
                    <a:pt x="1" y="188"/>
                    <a:pt x="1" y="401"/>
                  </a:cubicBezTo>
                  <a:cubicBezTo>
                    <a:pt x="31" y="1343"/>
                    <a:pt x="578" y="2407"/>
                    <a:pt x="1460" y="3198"/>
                  </a:cubicBezTo>
                  <a:cubicBezTo>
                    <a:pt x="2281" y="3957"/>
                    <a:pt x="3284" y="4383"/>
                    <a:pt x="4196" y="4383"/>
                  </a:cubicBezTo>
                  <a:lnTo>
                    <a:pt x="4378" y="4383"/>
                  </a:lnTo>
                  <a:cubicBezTo>
                    <a:pt x="4560" y="4383"/>
                    <a:pt x="4712" y="4201"/>
                    <a:pt x="4712" y="3988"/>
                  </a:cubicBezTo>
                  <a:cubicBezTo>
                    <a:pt x="4682" y="3046"/>
                    <a:pt x="4165" y="2012"/>
                    <a:pt x="3284" y="1191"/>
                  </a:cubicBezTo>
                  <a:cubicBezTo>
                    <a:pt x="2455" y="448"/>
                    <a:pt x="1437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2"/>
            <p:cNvSpPr/>
            <p:nvPr/>
          </p:nvSpPr>
          <p:spPr>
            <a:xfrm rot="5400000">
              <a:off x="6760193" y="593564"/>
              <a:ext cx="264651" cy="156540"/>
            </a:xfrm>
            <a:custGeom>
              <a:avLst/>
              <a:gdLst/>
              <a:ahLst/>
              <a:cxnLst/>
              <a:rect l="l" t="t" r="r" b="b"/>
              <a:pathLst>
                <a:path w="5716" h="3381" extrusionOk="0">
                  <a:moveTo>
                    <a:pt x="4332" y="767"/>
                  </a:moveTo>
                  <a:cubicBezTo>
                    <a:pt x="4482" y="767"/>
                    <a:pt x="4629" y="777"/>
                    <a:pt x="4773" y="797"/>
                  </a:cubicBezTo>
                  <a:cubicBezTo>
                    <a:pt x="4438" y="1374"/>
                    <a:pt x="3861" y="1891"/>
                    <a:pt x="3101" y="2225"/>
                  </a:cubicBezTo>
                  <a:cubicBezTo>
                    <a:pt x="2554" y="2499"/>
                    <a:pt x="1990" y="2636"/>
                    <a:pt x="1472" y="2636"/>
                  </a:cubicBezTo>
                  <a:cubicBezTo>
                    <a:pt x="1300" y="2636"/>
                    <a:pt x="1133" y="2621"/>
                    <a:pt x="973" y="2590"/>
                  </a:cubicBezTo>
                  <a:cubicBezTo>
                    <a:pt x="1277" y="2013"/>
                    <a:pt x="1885" y="1496"/>
                    <a:pt x="2615" y="1162"/>
                  </a:cubicBezTo>
                  <a:cubicBezTo>
                    <a:pt x="3188" y="899"/>
                    <a:pt x="3780" y="767"/>
                    <a:pt x="4332" y="767"/>
                  </a:cubicBezTo>
                  <a:close/>
                  <a:moveTo>
                    <a:pt x="4302" y="0"/>
                  </a:moveTo>
                  <a:cubicBezTo>
                    <a:pt x="3658" y="0"/>
                    <a:pt x="2957" y="161"/>
                    <a:pt x="2280" y="462"/>
                  </a:cubicBezTo>
                  <a:cubicBezTo>
                    <a:pt x="1216" y="979"/>
                    <a:pt x="396" y="1830"/>
                    <a:pt x="92" y="2712"/>
                  </a:cubicBezTo>
                  <a:cubicBezTo>
                    <a:pt x="1" y="2894"/>
                    <a:pt x="122" y="3107"/>
                    <a:pt x="305" y="3198"/>
                  </a:cubicBezTo>
                  <a:cubicBezTo>
                    <a:pt x="639" y="3320"/>
                    <a:pt x="1034" y="3380"/>
                    <a:pt x="1460" y="3380"/>
                  </a:cubicBezTo>
                  <a:cubicBezTo>
                    <a:pt x="2098" y="3380"/>
                    <a:pt x="2767" y="3228"/>
                    <a:pt x="3435" y="2924"/>
                  </a:cubicBezTo>
                  <a:cubicBezTo>
                    <a:pt x="4499" y="2408"/>
                    <a:pt x="5350" y="1587"/>
                    <a:pt x="5654" y="675"/>
                  </a:cubicBezTo>
                  <a:cubicBezTo>
                    <a:pt x="5715" y="493"/>
                    <a:pt x="5624" y="280"/>
                    <a:pt x="5411" y="189"/>
                  </a:cubicBezTo>
                  <a:cubicBezTo>
                    <a:pt x="5075" y="61"/>
                    <a:pt x="4699" y="0"/>
                    <a:pt x="4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2"/>
            <p:cNvSpPr/>
            <p:nvPr/>
          </p:nvSpPr>
          <p:spPr>
            <a:xfrm rot="5400000">
              <a:off x="6094392" y="816039"/>
              <a:ext cx="208350" cy="218212"/>
            </a:xfrm>
            <a:custGeom>
              <a:avLst/>
              <a:gdLst/>
              <a:ahLst/>
              <a:cxnLst/>
              <a:rect l="l" t="t" r="r" b="b"/>
              <a:pathLst>
                <a:path w="4500" h="4713" extrusionOk="0">
                  <a:moveTo>
                    <a:pt x="821" y="822"/>
                  </a:moveTo>
                  <a:cubicBezTo>
                    <a:pt x="1460" y="943"/>
                    <a:pt x="2128" y="1369"/>
                    <a:pt x="2676" y="1977"/>
                  </a:cubicBezTo>
                  <a:cubicBezTo>
                    <a:pt x="3223" y="2554"/>
                    <a:pt x="3557" y="3253"/>
                    <a:pt x="3648" y="3922"/>
                  </a:cubicBezTo>
                  <a:cubicBezTo>
                    <a:pt x="3010" y="3770"/>
                    <a:pt x="2341" y="3375"/>
                    <a:pt x="1794" y="2767"/>
                  </a:cubicBezTo>
                  <a:cubicBezTo>
                    <a:pt x="1247" y="2159"/>
                    <a:pt x="913" y="1460"/>
                    <a:pt x="821" y="822"/>
                  </a:cubicBezTo>
                  <a:close/>
                  <a:moveTo>
                    <a:pt x="457" y="1"/>
                  </a:moveTo>
                  <a:cubicBezTo>
                    <a:pt x="244" y="1"/>
                    <a:pt x="62" y="153"/>
                    <a:pt x="62" y="366"/>
                  </a:cubicBezTo>
                  <a:cubicBezTo>
                    <a:pt x="1" y="1308"/>
                    <a:pt x="457" y="2402"/>
                    <a:pt x="1247" y="3284"/>
                  </a:cubicBezTo>
                  <a:cubicBezTo>
                    <a:pt x="2037" y="4165"/>
                    <a:pt x="3101" y="4682"/>
                    <a:pt x="4043" y="4712"/>
                  </a:cubicBezTo>
                  <a:cubicBezTo>
                    <a:pt x="4256" y="4712"/>
                    <a:pt x="4408" y="4560"/>
                    <a:pt x="4439" y="4347"/>
                  </a:cubicBezTo>
                  <a:cubicBezTo>
                    <a:pt x="4499" y="3405"/>
                    <a:pt x="4043" y="2341"/>
                    <a:pt x="3253" y="1460"/>
                  </a:cubicBezTo>
                  <a:cubicBezTo>
                    <a:pt x="2432" y="578"/>
                    <a:pt x="1399" y="31"/>
                    <a:pt x="4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2"/>
            <p:cNvSpPr/>
            <p:nvPr/>
          </p:nvSpPr>
          <p:spPr>
            <a:xfrm rot="5400000">
              <a:off x="4826416" y="-240841"/>
              <a:ext cx="35250" cy="1987167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2"/>
            <p:cNvSpPr/>
            <p:nvPr/>
          </p:nvSpPr>
          <p:spPr>
            <a:xfrm rot="5400000">
              <a:off x="5520914" y="542313"/>
              <a:ext cx="35234" cy="598196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4"/>
          <p:cNvSpPr txBox="1">
            <a:spLocks noGrp="1"/>
          </p:cNvSpPr>
          <p:nvPr>
            <p:ph type="title"/>
          </p:nvPr>
        </p:nvSpPr>
        <p:spPr>
          <a:xfrm>
            <a:off x="1017650" y="539500"/>
            <a:ext cx="71088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24"/>
          <p:cNvSpPr txBox="1">
            <a:spLocks noGrp="1"/>
          </p:cNvSpPr>
          <p:nvPr>
            <p:ph type="subTitle" idx="1"/>
          </p:nvPr>
        </p:nvSpPr>
        <p:spPr>
          <a:xfrm>
            <a:off x="937625" y="3014977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24"/>
          <p:cNvSpPr txBox="1">
            <a:spLocks noGrp="1"/>
          </p:cNvSpPr>
          <p:nvPr>
            <p:ph type="subTitle" idx="2"/>
          </p:nvPr>
        </p:nvSpPr>
        <p:spPr>
          <a:xfrm>
            <a:off x="3484348" y="3014977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24"/>
          <p:cNvSpPr txBox="1">
            <a:spLocks noGrp="1"/>
          </p:cNvSpPr>
          <p:nvPr>
            <p:ph type="subTitle" idx="3"/>
          </p:nvPr>
        </p:nvSpPr>
        <p:spPr>
          <a:xfrm>
            <a:off x="6031075" y="3014977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24"/>
          <p:cNvSpPr txBox="1">
            <a:spLocks noGrp="1"/>
          </p:cNvSpPr>
          <p:nvPr>
            <p:ph type="subTitle" idx="4"/>
          </p:nvPr>
        </p:nvSpPr>
        <p:spPr>
          <a:xfrm>
            <a:off x="937625" y="2560399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7" name="Google Shape;297;p24"/>
          <p:cNvSpPr txBox="1">
            <a:spLocks noGrp="1"/>
          </p:cNvSpPr>
          <p:nvPr>
            <p:ph type="subTitle" idx="5"/>
          </p:nvPr>
        </p:nvSpPr>
        <p:spPr>
          <a:xfrm>
            <a:off x="3484348" y="2560399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8" name="Google Shape;298;p24"/>
          <p:cNvSpPr txBox="1">
            <a:spLocks noGrp="1"/>
          </p:cNvSpPr>
          <p:nvPr>
            <p:ph type="subTitle" idx="6"/>
          </p:nvPr>
        </p:nvSpPr>
        <p:spPr>
          <a:xfrm>
            <a:off x="6031075" y="2560399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99" name="Google Shape;299;p24"/>
          <p:cNvGrpSpPr/>
          <p:nvPr/>
        </p:nvGrpSpPr>
        <p:grpSpPr>
          <a:xfrm rot="5400000" flipH="1">
            <a:off x="-99450" y="771930"/>
            <a:ext cx="2384760" cy="1418760"/>
            <a:chOff x="6368968" y="3426657"/>
            <a:chExt cx="2384760" cy="1418760"/>
          </a:xfrm>
        </p:grpSpPr>
        <p:sp>
          <p:nvSpPr>
            <p:cNvPr id="300" name="Google Shape;300;p24"/>
            <p:cNvSpPr/>
            <p:nvPr/>
          </p:nvSpPr>
          <p:spPr>
            <a:xfrm rot="5400000" flipH="1">
              <a:off x="7394798" y="3485247"/>
              <a:ext cx="1342708" cy="1225528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 rot="5400000" flipH="1">
              <a:off x="8076735" y="4168414"/>
              <a:ext cx="676994" cy="676994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 rot="5400000" flipH="1">
              <a:off x="7233527" y="3949632"/>
              <a:ext cx="31226" cy="1760343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 rot="5400000" flipH="1">
              <a:off x="7031728" y="4486300"/>
              <a:ext cx="31212" cy="529914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24"/>
          <p:cNvGrpSpPr/>
          <p:nvPr/>
        </p:nvGrpSpPr>
        <p:grpSpPr>
          <a:xfrm rot="5400000">
            <a:off x="5931090" y="2001023"/>
            <a:ext cx="3847474" cy="2144229"/>
            <a:chOff x="3850457" y="539509"/>
            <a:chExt cx="4580326" cy="2552958"/>
          </a:xfrm>
        </p:grpSpPr>
        <p:sp>
          <p:nvSpPr>
            <p:cNvPr id="305" name="Google Shape;305;p24"/>
            <p:cNvSpPr/>
            <p:nvPr/>
          </p:nvSpPr>
          <p:spPr>
            <a:xfrm rot="5400000">
              <a:off x="7473229" y="1735375"/>
              <a:ext cx="1383444" cy="258308"/>
            </a:xfrm>
            <a:custGeom>
              <a:avLst/>
              <a:gdLst/>
              <a:ahLst/>
              <a:cxnLst/>
              <a:rect l="l" t="t" r="r" b="b"/>
              <a:pathLst>
                <a:path w="29880" h="5579" extrusionOk="0">
                  <a:moveTo>
                    <a:pt x="24961" y="1"/>
                  </a:moveTo>
                  <a:cubicBezTo>
                    <a:pt x="22564" y="1"/>
                    <a:pt x="20182" y="1023"/>
                    <a:pt x="18086" y="2083"/>
                  </a:cubicBezTo>
                  <a:lnTo>
                    <a:pt x="17478" y="2387"/>
                  </a:lnTo>
                  <a:cubicBezTo>
                    <a:pt x="15104" y="3603"/>
                    <a:pt x="12671" y="4820"/>
                    <a:pt x="10096" y="4820"/>
                  </a:cubicBezTo>
                  <a:cubicBezTo>
                    <a:pt x="10034" y="4820"/>
                    <a:pt x="9972" y="4820"/>
                    <a:pt x="9910" y="4818"/>
                  </a:cubicBezTo>
                  <a:cubicBezTo>
                    <a:pt x="8390" y="4788"/>
                    <a:pt x="6961" y="4362"/>
                    <a:pt x="5411" y="3967"/>
                  </a:cubicBezTo>
                  <a:cubicBezTo>
                    <a:pt x="3800" y="3511"/>
                    <a:pt x="2128" y="3055"/>
                    <a:pt x="365" y="3055"/>
                  </a:cubicBezTo>
                  <a:cubicBezTo>
                    <a:pt x="153" y="3055"/>
                    <a:pt x="1" y="3238"/>
                    <a:pt x="1" y="3450"/>
                  </a:cubicBezTo>
                  <a:cubicBezTo>
                    <a:pt x="1" y="3633"/>
                    <a:pt x="153" y="3815"/>
                    <a:pt x="365" y="3815"/>
                  </a:cubicBezTo>
                  <a:cubicBezTo>
                    <a:pt x="2037" y="3815"/>
                    <a:pt x="3648" y="4271"/>
                    <a:pt x="5229" y="4697"/>
                  </a:cubicBezTo>
                  <a:cubicBezTo>
                    <a:pt x="6718" y="5092"/>
                    <a:pt x="8299" y="5517"/>
                    <a:pt x="9910" y="5578"/>
                  </a:cubicBezTo>
                  <a:lnTo>
                    <a:pt x="10153" y="5578"/>
                  </a:lnTo>
                  <a:cubicBezTo>
                    <a:pt x="12888" y="5578"/>
                    <a:pt x="15381" y="4301"/>
                    <a:pt x="17813" y="3086"/>
                  </a:cubicBezTo>
                  <a:lnTo>
                    <a:pt x="18421" y="2751"/>
                  </a:lnTo>
                  <a:cubicBezTo>
                    <a:pt x="20506" y="1697"/>
                    <a:pt x="22705" y="774"/>
                    <a:pt x="24883" y="774"/>
                  </a:cubicBezTo>
                  <a:cubicBezTo>
                    <a:pt x="25467" y="774"/>
                    <a:pt x="26049" y="841"/>
                    <a:pt x="26627" y="988"/>
                  </a:cubicBezTo>
                  <a:cubicBezTo>
                    <a:pt x="27387" y="1171"/>
                    <a:pt x="27995" y="1475"/>
                    <a:pt x="28390" y="1900"/>
                  </a:cubicBezTo>
                  <a:cubicBezTo>
                    <a:pt x="28846" y="2387"/>
                    <a:pt x="29059" y="3025"/>
                    <a:pt x="28937" y="3572"/>
                  </a:cubicBezTo>
                  <a:cubicBezTo>
                    <a:pt x="28820" y="4130"/>
                    <a:pt x="28305" y="4546"/>
                    <a:pt x="27804" y="4546"/>
                  </a:cubicBezTo>
                  <a:cubicBezTo>
                    <a:pt x="27787" y="4546"/>
                    <a:pt x="27769" y="4546"/>
                    <a:pt x="27752" y="4545"/>
                  </a:cubicBezTo>
                  <a:cubicBezTo>
                    <a:pt x="27509" y="4514"/>
                    <a:pt x="27266" y="4362"/>
                    <a:pt x="27114" y="4119"/>
                  </a:cubicBezTo>
                  <a:cubicBezTo>
                    <a:pt x="26962" y="3906"/>
                    <a:pt x="26931" y="3663"/>
                    <a:pt x="27022" y="3481"/>
                  </a:cubicBezTo>
                  <a:cubicBezTo>
                    <a:pt x="27114" y="3268"/>
                    <a:pt x="27357" y="3146"/>
                    <a:pt x="27600" y="3146"/>
                  </a:cubicBezTo>
                  <a:cubicBezTo>
                    <a:pt x="27661" y="3146"/>
                    <a:pt x="27965" y="3146"/>
                    <a:pt x="28056" y="3359"/>
                  </a:cubicBezTo>
                  <a:cubicBezTo>
                    <a:pt x="28145" y="3493"/>
                    <a:pt x="28283" y="3577"/>
                    <a:pt x="28422" y="3577"/>
                  </a:cubicBezTo>
                  <a:cubicBezTo>
                    <a:pt x="28473" y="3577"/>
                    <a:pt x="28524" y="3566"/>
                    <a:pt x="28573" y="3542"/>
                  </a:cubicBezTo>
                  <a:cubicBezTo>
                    <a:pt x="28755" y="3450"/>
                    <a:pt x="28846" y="3207"/>
                    <a:pt x="28755" y="3025"/>
                  </a:cubicBezTo>
                  <a:cubicBezTo>
                    <a:pt x="28554" y="2623"/>
                    <a:pt x="28137" y="2384"/>
                    <a:pt x="27630" y="2384"/>
                  </a:cubicBezTo>
                  <a:cubicBezTo>
                    <a:pt x="27600" y="2384"/>
                    <a:pt x="27570" y="2385"/>
                    <a:pt x="27539" y="2387"/>
                  </a:cubicBezTo>
                  <a:cubicBezTo>
                    <a:pt x="26992" y="2417"/>
                    <a:pt x="26475" y="2721"/>
                    <a:pt x="26293" y="3207"/>
                  </a:cubicBezTo>
                  <a:cubicBezTo>
                    <a:pt x="26141" y="3633"/>
                    <a:pt x="26202" y="4089"/>
                    <a:pt x="26445" y="4514"/>
                  </a:cubicBezTo>
                  <a:cubicBezTo>
                    <a:pt x="26749" y="4970"/>
                    <a:pt x="27205" y="5274"/>
                    <a:pt x="27691" y="5304"/>
                  </a:cubicBezTo>
                  <a:cubicBezTo>
                    <a:pt x="27727" y="5307"/>
                    <a:pt x="27763" y="5308"/>
                    <a:pt x="27799" y="5308"/>
                  </a:cubicBezTo>
                  <a:cubicBezTo>
                    <a:pt x="28645" y="5308"/>
                    <a:pt x="29493" y="4628"/>
                    <a:pt x="29697" y="3724"/>
                  </a:cubicBezTo>
                  <a:cubicBezTo>
                    <a:pt x="29880" y="2934"/>
                    <a:pt x="29576" y="2022"/>
                    <a:pt x="28937" y="1353"/>
                  </a:cubicBezTo>
                  <a:cubicBezTo>
                    <a:pt x="28421" y="836"/>
                    <a:pt x="27722" y="472"/>
                    <a:pt x="26840" y="228"/>
                  </a:cubicBezTo>
                  <a:cubicBezTo>
                    <a:pt x="26216" y="71"/>
                    <a:pt x="25588" y="1"/>
                    <a:pt x="249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 rot="5400000">
              <a:off x="6969039" y="107485"/>
              <a:ext cx="285764" cy="1377795"/>
            </a:xfrm>
            <a:custGeom>
              <a:avLst/>
              <a:gdLst/>
              <a:ahLst/>
              <a:cxnLst/>
              <a:rect l="l" t="t" r="r" b="b"/>
              <a:pathLst>
                <a:path w="6172" h="29758" extrusionOk="0">
                  <a:moveTo>
                    <a:pt x="3952" y="0"/>
                  </a:moveTo>
                  <a:cubicBezTo>
                    <a:pt x="3739" y="0"/>
                    <a:pt x="3587" y="182"/>
                    <a:pt x="3587" y="395"/>
                  </a:cubicBezTo>
                  <a:cubicBezTo>
                    <a:pt x="3587" y="2158"/>
                    <a:pt x="4043" y="3830"/>
                    <a:pt x="4469" y="5441"/>
                  </a:cubicBezTo>
                  <a:cubicBezTo>
                    <a:pt x="4894" y="6961"/>
                    <a:pt x="5290" y="8420"/>
                    <a:pt x="5350" y="9939"/>
                  </a:cubicBezTo>
                  <a:cubicBezTo>
                    <a:pt x="5411" y="12584"/>
                    <a:pt x="4135" y="15076"/>
                    <a:pt x="2919" y="17478"/>
                  </a:cubicBezTo>
                  <a:lnTo>
                    <a:pt x="2615" y="18085"/>
                  </a:lnTo>
                  <a:cubicBezTo>
                    <a:pt x="1277" y="20730"/>
                    <a:pt x="1" y="23861"/>
                    <a:pt x="761" y="26839"/>
                  </a:cubicBezTo>
                  <a:cubicBezTo>
                    <a:pt x="1004" y="27751"/>
                    <a:pt x="1369" y="28450"/>
                    <a:pt x="1885" y="28967"/>
                  </a:cubicBezTo>
                  <a:cubicBezTo>
                    <a:pt x="2432" y="29484"/>
                    <a:pt x="3101" y="29757"/>
                    <a:pt x="3770" y="29757"/>
                  </a:cubicBezTo>
                  <a:cubicBezTo>
                    <a:pt x="3952" y="29757"/>
                    <a:pt x="4104" y="29727"/>
                    <a:pt x="4256" y="29727"/>
                  </a:cubicBezTo>
                  <a:cubicBezTo>
                    <a:pt x="5198" y="29514"/>
                    <a:pt x="5897" y="28633"/>
                    <a:pt x="5837" y="27721"/>
                  </a:cubicBezTo>
                  <a:cubicBezTo>
                    <a:pt x="5776" y="27235"/>
                    <a:pt x="5502" y="26779"/>
                    <a:pt x="5046" y="26475"/>
                  </a:cubicBezTo>
                  <a:cubicBezTo>
                    <a:pt x="4777" y="26321"/>
                    <a:pt x="4483" y="26240"/>
                    <a:pt x="4203" y="26240"/>
                  </a:cubicBezTo>
                  <a:cubicBezTo>
                    <a:pt x="4041" y="26240"/>
                    <a:pt x="3884" y="26267"/>
                    <a:pt x="3739" y="26323"/>
                  </a:cubicBezTo>
                  <a:cubicBezTo>
                    <a:pt x="3253" y="26505"/>
                    <a:pt x="2919" y="26991"/>
                    <a:pt x="2919" y="27569"/>
                  </a:cubicBezTo>
                  <a:cubicBezTo>
                    <a:pt x="2888" y="28116"/>
                    <a:pt x="3131" y="28572"/>
                    <a:pt x="3557" y="28785"/>
                  </a:cubicBezTo>
                  <a:cubicBezTo>
                    <a:pt x="3606" y="28809"/>
                    <a:pt x="3659" y="28820"/>
                    <a:pt x="3713" y="28820"/>
                  </a:cubicBezTo>
                  <a:cubicBezTo>
                    <a:pt x="3859" y="28820"/>
                    <a:pt x="4007" y="28736"/>
                    <a:pt x="4074" y="28602"/>
                  </a:cubicBezTo>
                  <a:cubicBezTo>
                    <a:pt x="4165" y="28420"/>
                    <a:pt x="4074" y="28177"/>
                    <a:pt x="3891" y="28086"/>
                  </a:cubicBezTo>
                  <a:cubicBezTo>
                    <a:pt x="3679" y="27994"/>
                    <a:pt x="3679" y="27690"/>
                    <a:pt x="3679" y="27599"/>
                  </a:cubicBezTo>
                  <a:cubicBezTo>
                    <a:pt x="3679" y="27387"/>
                    <a:pt x="3800" y="27113"/>
                    <a:pt x="4013" y="27022"/>
                  </a:cubicBezTo>
                  <a:cubicBezTo>
                    <a:pt x="4074" y="27002"/>
                    <a:pt x="4141" y="26991"/>
                    <a:pt x="4212" y="26991"/>
                  </a:cubicBezTo>
                  <a:cubicBezTo>
                    <a:pt x="4354" y="26991"/>
                    <a:pt x="4509" y="27032"/>
                    <a:pt x="4651" y="27113"/>
                  </a:cubicBezTo>
                  <a:cubicBezTo>
                    <a:pt x="4894" y="27295"/>
                    <a:pt x="5046" y="27539"/>
                    <a:pt x="5077" y="27782"/>
                  </a:cubicBezTo>
                  <a:cubicBezTo>
                    <a:pt x="5107" y="28298"/>
                    <a:pt x="4682" y="28846"/>
                    <a:pt x="4104" y="28967"/>
                  </a:cubicBezTo>
                  <a:cubicBezTo>
                    <a:pt x="4002" y="28990"/>
                    <a:pt x="3896" y="29001"/>
                    <a:pt x="3787" y="29001"/>
                  </a:cubicBezTo>
                  <a:cubicBezTo>
                    <a:pt x="3315" y="29001"/>
                    <a:pt x="2803" y="28791"/>
                    <a:pt x="2432" y="28420"/>
                  </a:cubicBezTo>
                  <a:cubicBezTo>
                    <a:pt x="2007" y="27994"/>
                    <a:pt x="1703" y="27417"/>
                    <a:pt x="1490" y="26657"/>
                  </a:cubicBezTo>
                  <a:cubicBezTo>
                    <a:pt x="791" y="23921"/>
                    <a:pt x="1946" y="21095"/>
                    <a:pt x="3283" y="18420"/>
                  </a:cubicBezTo>
                  <a:lnTo>
                    <a:pt x="3587" y="17842"/>
                  </a:lnTo>
                  <a:cubicBezTo>
                    <a:pt x="4864" y="15319"/>
                    <a:pt x="6171" y="12736"/>
                    <a:pt x="6110" y="9909"/>
                  </a:cubicBezTo>
                  <a:cubicBezTo>
                    <a:pt x="6049" y="8298"/>
                    <a:pt x="5624" y="6748"/>
                    <a:pt x="5229" y="5228"/>
                  </a:cubicBezTo>
                  <a:cubicBezTo>
                    <a:pt x="4773" y="3678"/>
                    <a:pt x="4347" y="2037"/>
                    <a:pt x="4347" y="395"/>
                  </a:cubicBezTo>
                  <a:cubicBezTo>
                    <a:pt x="4347" y="182"/>
                    <a:pt x="4165" y="0"/>
                    <a:pt x="3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 rot="5400000">
              <a:off x="6703073" y="887109"/>
              <a:ext cx="1515723" cy="1383444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 rot="5400000">
              <a:off x="7472881" y="735128"/>
              <a:ext cx="764228" cy="764228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 rot="5400000">
              <a:off x="7878539" y="2685328"/>
              <a:ext cx="620698" cy="193580"/>
            </a:xfrm>
            <a:custGeom>
              <a:avLst/>
              <a:gdLst/>
              <a:ahLst/>
              <a:cxnLst/>
              <a:rect l="l" t="t" r="r" b="b"/>
              <a:pathLst>
                <a:path w="13406" h="4181" extrusionOk="0">
                  <a:moveTo>
                    <a:pt x="11529" y="1"/>
                  </a:moveTo>
                  <a:cubicBezTo>
                    <a:pt x="11197" y="1"/>
                    <a:pt x="10866" y="119"/>
                    <a:pt x="10639" y="320"/>
                  </a:cubicBezTo>
                  <a:cubicBezTo>
                    <a:pt x="10335" y="563"/>
                    <a:pt x="10153" y="958"/>
                    <a:pt x="10092" y="1353"/>
                  </a:cubicBezTo>
                  <a:cubicBezTo>
                    <a:pt x="10062" y="1779"/>
                    <a:pt x="10184" y="2174"/>
                    <a:pt x="10427" y="2478"/>
                  </a:cubicBezTo>
                  <a:cubicBezTo>
                    <a:pt x="10498" y="2567"/>
                    <a:pt x="10610" y="2614"/>
                    <a:pt x="10727" y="2614"/>
                  </a:cubicBezTo>
                  <a:cubicBezTo>
                    <a:pt x="10811" y="2614"/>
                    <a:pt x="10898" y="2590"/>
                    <a:pt x="10974" y="2539"/>
                  </a:cubicBezTo>
                  <a:cubicBezTo>
                    <a:pt x="11126" y="2387"/>
                    <a:pt x="11156" y="2144"/>
                    <a:pt x="11004" y="1992"/>
                  </a:cubicBezTo>
                  <a:cubicBezTo>
                    <a:pt x="10883" y="1840"/>
                    <a:pt x="10852" y="1657"/>
                    <a:pt x="10852" y="1445"/>
                  </a:cubicBezTo>
                  <a:cubicBezTo>
                    <a:pt x="10883" y="1232"/>
                    <a:pt x="10974" y="1019"/>
                    <a:pt x="11095" y="898"/>
                  </a:cubicBezTo>
                  <a:cubicBezTo>
                    <a:pt x="11247" y="806"/>
                    <a:pt x="11460" y="746"/>
                    <a:pt x="11673" y="746"/>
                  </a:cubicBezTo>
                  <a:cubicBezTo>
                    <a:pt x="11886" y="776"/>
                    <a:pt x="12068" y="867"/>
                    <a:pt x="12190" y="1019"/>
                  </a:cubicBezTo>
                  <a:cubicBezTo>
                    <a:pt x="12524" y="1414"/>
                    <a:pt x="12342" y="2113"/>
                    <a:pt x="11977" y="2478"/>
                  </a:cubicBezTo>
                  <a:cubicBezTo>
                    <a:pt x="11491" y="2934"/>
                    <a:pt x="10791" y="3116"/>
                    <a:pt x="10214" y="3238"/>
                  </a:cubicBezTo>
                  <a:cubicBezTo>
                    <a:pt x="9571" y="3347"/>
                    <a:pt x="8914" y="3401"/>
                    <a:pt x="8251" y="3401"/>
                  </a:cubicBezTo>
                  <a:cubicBezTo>
                    <a:pt x="5593" y="3401"/>
                    <a:pt x="2853" y="2540"/>
                    <a:pt x="639" y="958"/>
                  </a:cubicBezTo>
                  <a:cubicBezTo>
                    <a:pt x="578" y="910"/>
                    <a:pt x="503" y="885"/>
                    <a:pt x="427" y="885"/>
                  </a:cubicBezTo>
                  <a:cubicBezTo>
                    <a:pt x="312" y="885"/>
                    <a:pt x="195" y="940"/>
                    <a:pt x="123" y="1049"/>
                  </a:cubicBezTo>
                  <a:cubicBezTo>
                    <a:pt x="1" y="1201"/>
                    <a:pt x="31" y="1445"/>
                    <a:pt x="214" y="1566"/>
                  </a:cubicBezTo>
                  <a:cubicBezTo>
                    <a:pt x="2554" y="3268"/>
                    <a:pt x="5351" y="4180"/>
                    <a:pt x="8147" y="4180"/>
                  </a:cubicBezTo>
                  <a:cubicBezTo>
                    <a:pt x="8876" y="4180"/>
                    <a:pt x="9606" y="4089"/>
                    <a:pt x="10335" y="3967"/>
                  </a:cubicBezTo>
                  <a:cubicBezTo>
                    <a:pt x="11035" y="3846"/>
                    <a:pt x="11886" y="3633"/>
                    <a:pt x="12494" y="3025"/>
                  </a:cubicBezTo>
                  <a:cubicBezTo>
                    <a:pt x="13132" y="2417"/>
                    <a:pt x="13405" y="1293"/>
                    <a:pt x="12767" y="533"/>
                  </a:cubicBezTo>
                  <a:cubicBezTo>
                    <a:pt x="12524" y="229"/>
                    <a:pt x="12159" y="46"/>
                    <a:pt x="11734" y="16"/>
                  </a:cubicBezTo>
                  <a:cubicBezTo>
                    <a:pt x="11666" y="6"/>
                    <a:pt x="11597" y="1"/>
                    <a:pt x="115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 rot="5400000">
              <a:off x="6089764" y="488557"/>
              <a:ext cx="213952" cy="605789"/>
            </a:xfrm>
            <a:custGeom>
              <a:avLst/>
              <a:gdLst/>
              <a:ahLst/>
              <a:cxnLst/>
              <a:rect l="l" t="t" r="r" b="b"/>
              <a:pathLst>
                <a:path w="4621" h="13084" extrusionOk="0">
                  <a:moveTo>
                    <a:pt x="1301" y="1"/>
                  </a:moveTo>
                  <a:cubicBezTo>
                    <a:pt x="1220" y="1"/>
                    <a:pt x="1137" y="25"/>
                    <a:pt x="1064" y="74"/>
                  </a:cubicBezTo>
                  <a:cubicBezTo>
                    <a:pt x="912" y="195"/>
                    <a:pt x="882" y="439"/>
                    <a:pt x="1003" y="621"/>
                  </a:cubicBezTo>
                  <a:cubicBezTo>
                    <a:pt x="2979" y="3387"/>
                    <a:pt x="3830" y="6943"/>
                    <a:pt x="3253" y="10165"/>
                  </a:cubicBezTo>
                  <a:cubicBezTo>
                    <a:pt x="3162" y="10743"/>
                    <a:pt x="2979" y="11472"/>
                    <a:pt x="2523" y="11928"/>
                  </a:cubicBezTo>
                  <a:cubicBezTo>
                    <a:pt x="2273" y="12159"/>
                    <a:pt x="1914" y="12317"/>
                    <a:pt x="1575" y="12317"/>
                  </a:cubicBezTo>
                  <a:cubicBezTo>
                    <a:pt x="1379" y="12317"/>
                    <a:pt x="1190" y="12264"/>
                    <a:pt x="1034" y="12141"/>
                  </a:cubicBezTo>
                  <a:cubicBezTo>
                    <a:pt x="912" y="12050"/>
                    <a:pt x="821" y="11837"/>
                    <a:pt x="791" y="11624"/>
                  </a:cubicBezTo>
                  <a:cubicBezTo>
                    <a:pt x="760" y="11411"/>
                    <a:pt x="821" y="11229"/>
                    <a:pt x="943" y="11077"/>
                  </a:cubicBezTo>
                  <a:cubicBezTo>
                    <a:pt x="1064" y="10925"/>
                    <a:pt x="1247" y="10834"/>
                    <a:pt x="1459" y="10834"/>
                  </a:cubicBezTo>
                  <a:cubicBezTo>
                    <a:pt x="1496" y="10829"/>
                    <a:pt x="1532" y="10826"/>
                    <a:pt x="1569" y="10826"/>
                  </a:cubicBezTo>
                  <a:cubicBezTo>
                    <a:pt x="1743" y="10826"/>
                    <a:pt x="1911" y="10885"/>
                    <a:pt x="2037" y="10986"/>
                  </a:cubicBezTo>
                  <a:cubicBezTo>
                    <a:pt x="2100" y="11037"/>
                    <a:pt x="2180" y="11061"/>
                    <a:pt x="2259" y="11061"/>
                  </a:cubicBezTo>
                  <a:cubicBezTo>
                    <a:pt x="2371" y="11061"/>
                    <a:pt x="2483" y="11014"/>
                    <a:pt x="2554" y="10925"/>
                  </a:cubicBezTo>
                  <a:cubicBezTo>
                    <a:pt x="2706" y="10773"/>
                    <a:pt x="2675" y="10530"/>
                    <a:pt x="2523" y="10378"/>
                  </a:cubicBezTo>
                  <a:cubicBezTo>
                    <a:pt x="2271" y="10176"/>
                    <a:pt x="1957" y="10058"/>
                    <a:pt x="1615" y="10058"/>
                  </a:cubicBezTo>
                  <a:cubicBezTo>
                    <a:pt x="1544" y="10058"/>
                    <a:pt x="1472" y="10064"/>
                    <a:pt x="1399" y="10074"/>
                  </a:cubicBezTo>
                  <a:cubicBezTo>
                    <a:pt x="1003" y="10104"/>
                    <a:pt x="608" y="10287"/>
                    <a:pt x="365" y="10591"/>
                  </a:cubicBezTo>
                  <a:cubicBezTo>
                    <a:pt x="122" y="10895"/>
                    <a:pt x="0" y="11290"/>
                    <a:pt x="31" y="11715"/>
                  </a:cubicBezTo>
                  <a:cubicBezTo>
                    <a:pt x="61" y="12110"/>
                    <a:pt x="274" y="12506"/>
                    <a:pt x="578" y="12749"/>
                  </a:cubicBezTo>
                  <a:cubicBezTo>
                    <a:pt x="851" y="12992"/>
                    <a:pt x="1216" y="13083"/>
                    <a:pt x="1581" y="13083"/>
                  </a:cubicBezTo>
                  <a:cubicBezTo>
                    <a:pt x="2128" y="13083"/>
                    <a:pt x="2675" y="12840"/>
                    <a:pt x="3070" y="12475"/>
                  </a:cubicBezTo>
                  <a:cubicBezTo>
                    <a:pt x="3678" y="11867"/>
                    <a:pt x="3891" y="10986"/>
                    <a:pt x="4013" y="10287"/>
                  </a:cubicBezTo>
                  <a:cubicBezTo>
                    <a:pt x="4621" y="6822"/>
                    <a:pt x="3739" y="3144"/>
                    <a:pt x="1611" y="165"/>
                  </a:cubicBezTo>
                  <a:cubicBezTo>
                    <a:pt x="1538" y="56"/>
                    <a:pt x="1422" y="1"/>
                    <a:pt x="1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 rot="5400000">
              <a:off x="8216368" y="1953435"/>
              <a:ext cx="168949" cy="259882"/>
            </a:xfrm>
            <a:custGeom>
              <a:avLst/>
              <a:gdLst/>
              <a:ahLst/>
              <a:cxnLst/>
              <a:rect l="l" t="t" r="r" b="b"/>
              <a:pathLst>
                <a:path w="3649" h="5613" extrusionOk="0">
                  <a:moveTo>
                    <a:pt x="2706" y="901"/>
                  </a:moveTo>
                  <a:lnTo>
                    <a:pt x="2706" y="901"/>
                  </a:lnTo>
                  <a:cubicBezTo>
                    <a:pt x="2828" y="1539"/>
                    <a:pt x="2706" y="2329"/>
                    <a:pt x="2341" y="3059"/>
                  </a:cubicBezTo>
                  <a:cubicBezTo>
                    <a:pt x="2007" y="3788"/>
                    <a:pt x="1490" y="4396"/>
                    <a:pt x="913" y="4700"/>
                  </a:cubicBezTo>
                  <a:cubicBezTo>
                    <a:pt x="822" y="4062"/>
                    <a:pt x="943" y="3302"/>
                    <a:pt x="1278" y="2542"/>
                  </a:cubicBezTo>
                  <a:cubicBezTo>
                    <a:pt x="1612" y="1813"/>
                    <a:pt x="2129" y="1235"/>
                    <a:pt x="2706" y="901"/>
                  </a:cubicBezTo>
                  <a:close/>
                  <a:moveTo>
                    <a:pt x="2960" y="1"/>
                  </a:moveTo>
                  <a:cubicBezTo>
                    <a:pt x="2917" y="1"/>
                    <a:pt x="2872" y="7"/>
                    <a:pt x="2828" y="19"/>
                  </a:cubicBezTo>
                  <a:cubicBezTo>
                    <a:pt x="1946" y="323"/>
                    <a:pt x="1095" y="1144"/>
                    <a:pt x="609" y="2238"/>
                  </a:cubicBezTo>
                  <a:cubicBezTo>
                    <a:pt x="92" y="3302"/>
                    <a:pt x="1" y="4487"/>
                    <a:pt x="335" y="5369"/>
                  </a:cubicBezTo>
                  <a:cubicBezTo>
                    <a:pt x="396" y="5521"/>
                    <a:pt x="518" y="5612"/>
                    <a:pt x="670" y="5612"/>
                  </a:cubicBezTo>
                  <a:cubicBezTo>
                    <a:pt x="730" y="5612"/>
                    <a:pt x="761" y="5612"/>
                    <a:pt x="791" y="5582"/>
                  </a:cubicBezTo>
                  <a:cubicBezTo>
                    <a:pt x="1703" y="5278"/>
                    <a:pt x="2554" y="4457"/>
                    <a:pt x="3041" y="3393"/>
                  </a:cubicBezTo>
                  <a:cubicBezTo>
                    <a:pt x="3557" y="2299"/>
                    <a:pt x="3648" y="1144"/>
                    <a:pt x="3314" y="232"/>
                  </a:cubicBezTo>
                  <a:cubicBezTo>
                    <a:pt x="3266" y="88"/>
                    <a:pt x="3123" y="1"/>
                    <a:pt x="29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 rot="5400000">
              <a:off x="7939537" y="2675028"/>
              <a:ext cx="218212" cy="202933"/>
            </a:xfrm>
            <a:custGeom>
              <a:avLst/>
              <a:gdLst/>
              <a:ahLst/>
              <a:cxnLst/>
              <a:rect l="l" t="t" r="r" b="b"/>
              <a:pathLst>
                <a:path w="4713" h="4383" extrusionOk="0">
                  <a:moveTo>
                    <a:pt x="822" y="796"/>
                  </a:moveTo>
                  <a:cubicBezTo>
                    <a:pt x="1460" y="857"/>
                    <a:pt x="2159" y="1222"/>
                    <a:pt x="2767" y="1769"/>
                  </a:cubicBezTo>
                  <a:cubicBezTo>
                    <a:pt x="3375" y="2316"/>
                    <a:pt x="3770" y="2985"/>
                    <a:pt x="3922" y="3623"/>
                  </a:cubicBezTo>
                  <a:cubicBezTo>
                    <a:pt x="3253" y="3532"/>
                    <a:pt x="2554" y="3198"/>
                    <a:pt x="1977" y="2650"/>
                  </a:cubicBezTo>
                  <a:cubicBezTo>
                    <a:pt x="1369" y="2103"/>
                    <a:pt x="943" y="1435"/>
                    <a:pt x="822" y="796"/>
                  </a:cubicBezTo>
                  <a:close/>
                  <a:moveTo>
                    <a:pt x="535" y="1"/>
                  </a:moveTo>
                  <a:cubicBezTo>
                    <a:pt x="478" y="1"/>
                    <a:pt x="422" y="2"/>
                    <a:pt x="366" y="6"/>
                  </a:cubicBezTo>
                  <a:cubicBezTo>
                    <a:pt x="153" y="36"/>
                    <a:pt x="1" y="188"/>
                    <a:pt x="1" y="401"/>
                  </a:cubicBezTo>
                  <a:cubicBezTo>
                    <a:pt x="31" y="1343"/>
                    <a:pt x="578" y="2407"/>
                    <a:pt x="1460" y="3198"/>
                  </a:cubicBezTo>
                  <a:cubicBezTo>
                    <a:pt x="2281" y="3957"/>
                    <a:pt x="3284" y="4383"/>
                    <a:pt x="4196" y="4383"/>
                  </a:cubicBezTo>
                  <a:lnTo>
                    <a:pt x="4378" y="4383"/>
                  </a:lnTo>
                  <a:cubicBezTo>
                    <a:pt x="4560" y="4383"/>
                    <a:pt x="4712" y="4201"/>
                    <a:pt x="4712" y="3988"/>
                  </a:cubicBezTo>
                  <a:cubicBezTo>
                    <a:pt x="4682" y="3046"/>
                    <a:pt x="4165" y="2012"/>
                    <a:pt x="3284" y="1191"/>
                  </a:cubicBezTo>
                  <a:cubicBezTo>
                    <a:pt x="2455" y="448"/>
                    <a:pt x="1437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4"/>
            <p:cNvSpPr/>
            <p:nvPr/>
          </p:nvSpPr>
          <p:spPr>
            <a:xfrm rot="5400000">
              <a:off x="6760193" y="593564"/>
              <a:ext cx="264651" cy="156540"/>
            </a:xfrm>
            <a:custGeom>
              <a:avLst/>
              <a:gdLst/>
              <a:ahLst/>
              <a:cxnLst/>
              <a:rect l="l" t="t" r="r" b="b"/>
              <a:pathLst>
                <a:path w="5716" h="3381" extrusionOk="0">
                  <a:moveTo>
                    <a:pt x="4332" y="767"/>
                  </a:moveTo>
                  <a:cubicBezTo>
                    <a:pt x="4482" y="767"/>
                    <a:pt x="4629" y="777"/>
                    <a:pt x="4773" y="797"/>
                  </a:cubicBezTo>
                  <a:cubicBezTo>
                    <a:pt x="4438" y="1374"/>
                    <a:pt x="3861" y="1891"/>
                    <a:pt x="3101" y="2225"/>
                  </a:cubicBezTo>
                  <a:cubicBezTo>
                    <a:pt x="2554" y="2499"/>
                    <a:pt x="1990" y="2636"/>
                    <a:pt x="1472" y="2636"/>
                  </a:cubicBezTo>
                  <a:cubicBezTo>
                    <a:pt x="1300" y="2636"/>
                    <a:pt x="1133" y="2621"/>
                    <a:pt x="973" y="2590"/>
                  </a:cubicBezTo>
                  <a:cubicBezTo>
                    <a:pt x="1277" y="2013"/>
                    <a:pt x="1885" y="1496"/>
                    <a:pt x="2615" y="1162"/>
                  </a:cubicBezTo>
                  <a:cubicBezTo>
                    <a:pt x="3188" y="899"/>
                    <a:pt x="3780" y="767"/>
                    <a:pt x="4332" y="767"/>
                  </a:cubicBezTo>
                  <a:close/>
                  <a:moveTo>
                    <a:pt x="4302" y="0"/>
                  </a:moveTo>
                  <a:cubicBezTo>
                    <a:pt x="3658" y="0"/>
                    <a:pt x="2957" y="161"/>
                    <a:pt x="2280" y="462"/>
                  </a:cubicBezTo>
                  <a:cubicBezTo>
                    <a:pt x="1216" y="979"/>
                    <a:pt x="396" y="1830"/>
                    <a:pt x="92" y="2712"/>
                  </a:cubicBezTo>
                  <a:cubicBezTo>
                    <a:pt x="1" y="2894"/>
                    <a:pt x="122" y="3107"/>
                    <a:pt x="305" y="3198"/>
                  </a:cubicBezTo>
                  <a:cubicBezTo>
                    <a:pt x="639" y="3320"/>
                    <a:pt x="1034" y="3380"/>
                    <a:pt x="1460" y="3380"/>
                  </a:cubicBezTo>
                  <a:cubicBezTo>
                    <a:pt x="2098" y="3380"/>
                    <a:pt x="2767" y="3228"/>
                    <a:pt x="3435" y="2924"/>
                  </a:cubicBezTo>
                  <a:cubicBezTo>
                    <a:pt x="4499" y="2408"/>
                    <a:pt x="5350" y="1587"/>
                    <a:pt x="5654" y="675"/>
                  </a:cubicBezTo>
                  <a:cubicBezTo>
                    <a:pt x="5715" y="493"/>
                    <a:pt x="5624" y="280"/>
                    <a:pt x="5411" y="189"/>
                  </a:cubicBezTo>
                  <a:cubicBezTo>
                    <a:pt x="5075" y="61"/>
                    <a:pt x="4699" y="0"/>
                    <a:pt x="4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 rot="5400000">
              <a:off x="6094392" y="816039"/>
              <a:ext cx="208350" cy="218212"/>
            </a:xfrm>
            <a:custGeom>
              <a:avLst/>
              <a:gdLst/>
              <a:ahLst/>
              <a:cxnLst/>
              <a:rect l="l" t="t" r="r" b="b"/>
              <a:pathLst>
                <a:path w="4500" h="4713" extrusionOk="0">
                  <a:moveTo>
                    <a:pt x="821" y="822"/>
                  </a:moveTo>
                  <a:cubicBezTo>
                    <a:pt x="1460" y="943"/>
                    <a:pt x="2128" y="1369"/>
                    <a:pt x="2676" y="1977"/>
                  </a:cubicBezTo>
                  <a:cubicBezTo>
                    <a:pt x="3223" y="2554"/>
                    <a:pt x="3557" y="3253"/>
                    <a:pt x="3648" y="3922"/>
                  </a:cubicBezTo>
                  <a:cubicBezTo>
                    <a:pt x="3010" y="3770"/>
                    <a:pt x="2341" y="3375"/>
                    <a:pt x="1794" y="2767"/>
                  </a:cubicBezTo>
                  <a:cubicBezTo>
                    <a:pt x="1247" y="2159"/>
                    <a:pt x="913" y="1460"/>
                    <a:pt x="821" y="822"/>
                  </a:cubicBezTo>
                  <a:close/>
                  <a:moveTo>
                    <a:pt x="457" y="1"/>
                  </a:moveTo>
                  <a:cubicBezTo>
                    <a:pt x="244" y="1"/>
                    <a:pt x="62" y="153"/>
                    <a:pt x="62" y="366"/>
                  </a:cubicBezTo>
                  <a:cubicBezTo>
                    <a:pt x="1" y="1308"/>
                    <a:pt x="457" y="2402"/>
                    <a:pt x="1247" y="3284"/>
                  </a:cubicBezTo>
                  <a:cubicBezTo>
                    <a:pt x="2037" y="4165"/>
                    <a:pt x="3101" y="4682"/>
                    <a:pt x="4043" y="4712"/>
                  </a:cubicBezTo>
                  <a:cubicBezTo>
                    <a:pt x="4256" y="4712"/>
                    <a:pt x="4408" y="4560"/>
                    <a:pt x="4439" y="4347"/>
                  </a:cubicBezTo>
                  <a:cubicBezTo>
                    <a:pt x="4499" y="3405"/>
                    <a:pt x="4043" y="2341"/>
                    <a:pt x="3253" y="1460"/>
                  </a:cubicBezTo>
                  <a:cubicBezTo>
                    <a:pt x="2432" y="578"/>
                    <a:pt x="1399" y="31"/>
                    <a:pt x="4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 rot="5400000">
              <a:off x="4826416" y="-240841"/>
              <a:ext cx="35250" cy="1987167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 rot="5400000">
              <a:off x="5520914" y="542313"/>
              <a:ext cx="35234" cy="598196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5"/>
          <p:cNvSpPr txBox="1">
            <a:spLocks noGrp="1"/>
          </p:cNvSpPr>
          <p:nvPr>
            <p:ph type="title"/>
          </p:nvPr>
        </p:nvSpPr>
        <p:spPr>
          <a:xfrm>
            <a:off x="1017550" y="539500"/>
            <a:ext cx="71088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25"/>
          <p:cNvSpPr txBox="1">
            <a:spLocks noGrp="1"/>
          </p:cNvSpPr>
          <p:nvPr>
            <p:ph type="subTitle" idx="1"/>
          </p:nvPr>
        </p:nvSpPr>
        <p:spPr>
          <a:xfrm>
            <a:off x="2057188" y="2046131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25"/>
          <p:cNvSpPr txBox="1">
            <a:spLocks noGrp="1"/>
          </p:cNvSpPr>
          <p:nvPr>
            <p:ph type="subTitle" idx="2"/>
          </p:nvPr>
        </p:nvSpPr>
        <p:spPr>
          <a:xfrm>
            <a:off x="5923914" y="2046131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25"/>
          <p:cNvSpPr txBox="1">
            <a:spLocks noGrp="1"/>
          </p:cNvSpPr>
          <p:nvPr>
            <p:ph type="subTitle" idx="3"/>
          </p:nvPr>
        </p:nvSpPr>
        <p:spPr>
          <a:xfrm>
            <a:off x="2057188" y="3497443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25"/>
          <p:cNvSpPr txBox="1">
            <a:spLocks noGrp="1"/>
          </p:cNvSpPr>
          <p:nvPr>
            <p:ph type="subTitle" idx="4"/>
          </p:nvPr>
        </p:nvSpPr>
        <p:spPr>
          <a:xfrm>
            <a:off x="5923914" y="3497443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25"/>
          <p:cNvSpPr txBox="1">
            <a:spLocks noGrp="1"/>
          </p:cNvSpPr>
          <p:nvPr>
            <p:ph type="subTitle" idx="5"/>
          </p:nvPr>
        </p:nvSpPr>
        <p:spPr>
          <a:xfrm>
            <a:off x="2057188" y="1762531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4" name="Google Shape;324;p25"/>
          <p:cNvSpPr txBox="1">
            <a:spLocks noGrp="1"/>
          </p:cNvSpPr>
          <p:nvPr>
            <p:ph type="subTitle" idx="6"/>
          </p:nvPr>
        </p:nvSpPr>
        <p:spPr>
          <a:xfrm>
            <a:off x="2057188" y="3213918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5" name="Google Shape;325;p25"/>
          <p:cNvSpPr txBox="1">
            <a:spLocks noGrp="1"/>
          </p:cNvSpPr>
          <p:nvPr>
            <p:ph type="subTitle" idx="7"/>
          </p:nvPr>
        </p:nvSpPr>
        <p:spPr>
          <a:xfrm>
            <a:off x="5923914" y="1762531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6" name="Google Shape;326;p25"/>
          <p:cNvSpPr txBox="1">
            <a:spLocks noGrp="1"/>
          </p:cNvSpPr>
          <p:nvPr>
            <p:ph type="subTitle" idx="8"/>
          </p:nvPr>
        </p:nvSpPr>
        <p:spPr>
          <a:xfrm>
            <a:off x="5923914" y="3213918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27" name="Google Shape;327;p25"/>
          <p:cNvGrpSpPr/>
          <p:nvPr/>
        </p:nvGrpSpPr>
        <p:grpSpPr>
          <a:xfrm>
            <a:off x="6368968" y="3426657"/>
            <a:ext cx="2384760" cy="1418760"/>
            <a:chOff x="6368968" y="3426657"/>
            <a:chExt cx="2384760" cy="1418760"/>
          </a:xfrm>
        </p:grpSpPr>
        <p:sp>
          <p:nvSpPr>
            <p:cNvPr id="328" name="Google Shape;328;p25"/>
            <p:cNvSpPr/>
            <p:nvPr/>
          </p:nvSpPr>
          <p:spPr>
            <a:xfrm rot="5400000" flipH="1">
              <a:off x="7394798" y="3485247"/>
              <a:ext cx="1342708" cy="1225528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5"/>
            <p:cNvSpPr/>
            <p:nvPr/>
          </p:nvSpPr>
          <p:spPr>
            <a:xfrm rot="5400000" flipH="1">
              <a:off x="8076735" y="4168414"/>
              <a:ext cx="676994" cy="676994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5"/>
            <p:cNvSpPr/>
            <p:nvPr/>
          </p:nvSpPr>
          <p:spPr>
            <a:xfrm rot="5400000" flipH="1">
              <a:off x="7233527" y="3949632"/>
              <a:ext cx="31226" cy="1760343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5"/>
            <p:cNvSpPr/>
            <p:nvPr/>
          </p:nvSpPr>
          <p:spPr>
            <a:xfrm rot="5400000" flipH="1">
              <a:off x="7031728" y="4486300"/>
              <a:ext cx="31212" cy="529914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" name="Google Shape;332;p25"/>
          <p:cNvGrpSpPr/>
          <p:nvPr/>
        </p:nvGrpSpPr>
        <p:grpSpPr>
          <a:xfrm>
            <a:off x="405550" y="307860"/>
            <a:ext cx="615348" cy="1221772"/>
            <a:chOff x="405550" y="307860"/>
            <a:chExt cx="615348" cy="1221772"/>
          </a:xfrm>
        </p:grpSpPr>
        <p:grpSp>
          <p:nvGrpSpPr>
            <p:cNvPr id="333" name="Google Shape;333;p25"/>
            <p:cNvGrpSpPr/>
            <p:nvPr/>
          </p:nvGrpSpPr>
          <p:grpSpPr>
            <a:xfrm>
              <a:off x="405550" y="307860"/>
              <a:ext cx="615348" cy="615674"/>
              <a:chOff x="2273875" y="765500"/>
              <a:chExt cx="412625" cy="412650"/>
            </a:xfrm>
          </p:grpSpPr>
          <p:sp>
            <p:nvSpPr>
              <p:cNvPr id="334" name="Google Shape;334;p25"/>
              <p:cNvSpPr/>
              <p:nvPr/>
            </p:nvSpPr>
            <p:spPr>
              <a:xfrm>
                <a:off x="2273875" y="765500"/>
                <a:ext cx="412625" cy="412650"/>
              </a:xfrm>
              <a:custGeom>
                <a:avLst/>
                <a:gdLst/>
                <a:ahLst/>
                <a:cxnLst/>
                <a:rect l="l" t="t" r="r" b="b"/>
                <a:pathLst>
                  <a:path w="16505" h="16506" extrusionOk="0">
                    <a:moveTo>
                      <a:pt x="365" y="0"/>
                    </a:moveTo>
                    <a:cubicBezTo>
                      <a:pt x="152" y="0"/>
                      <a:pt x="0" y="152"/>
                      <a:pt x="0" y="365"/>
                    </a:cubicBezTo>
                    <a:lnTo>
                      <a:pt x="0" y="16110"/>
                    </a:lnTo>
                    <a:cubicBezTo>
                      <a:pt x="0" y="16323"/>
                      <a:pt x="152" y="16505"/>
                      <a:pt x="365" y="16505"/>
                    </a:cubicBezTo>
                    <a:cubicBezTo>
                      <a:pt x="578" y="16505"/>
                      <a:pt x="760" y="16323"/>
                      <a:pt x="760" y="16110"/>
                    </a:cubicBezTo>
                    <a:lnTo>
                      <a:pt x="760" y="760"/>
                    </a:lnTo>
                    <a:lnTo>
                      <a:pt x="16110" y="760"/>
                    </a:lnTo>
                    <a:cubicBezTo>
                      <a:pt x="16323" y="760"/>
                      <a:pt x="16505" y="578"/>
                      <a:pt x="16505" y="365"/>
                    </a:cubicBezTo>
                    <a:cubicBezTo>
                      <a:pt x="16505" y="152"/>
                      <a:pt x="16323" y="0"/>
                      <a:pt x="161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5"/>
              <p:cNvSpPr/>
              <p:nvPr/>
            </p:nvSpPr>
            <p:spPr>
              <a:xfrm>
                <a:off x="2317950" y="809575"/>
                <a:ext cx="290300" cy="290300"/>
              </a:xfrm>
              <a:custGeom>
                <a:avLst/>
                <a:gdLst/>
                <a:ahLst/>
                <a:cxnLst/>
                <a:rect l="l" t="t" r="r" b="b"/>
                <a:pathLst>
                  <a:path w="11612" h="11612" extrusionOk="0">
                    <a:moveTo>
                      <a:pt x="365" y="0"/>
                    </a:moveTo>
                    <a:cubicBezTo>
                      <a:pt x="152" y="0"/>
                      <a:pt x="0" y="152"/>
                      <a:pt x="0" y="365"/>
                    </a:cubicBezTo>
                    <a:lnTo>
                      <a:pt x="0" y="11247"/>
                    </a:lnTo>
                    <a:cubicBezTo>
                      <a:pt x="0" y="11460"/>
                      <a:pt x="152" y="11612"/>
                      <a:pt x="365" y="11612"/>
                    </a:cubicBezTo>
                    <a:cubicBezTo>
                      <a:pt x="578" y="11612"/>
                      <a:pt x="760" y="11460"/>
                      <a:pt x="760" y="11247"/>
                    </a:cubicBezTo>
                    <a:lnTo>
                      <a:pt x="760" y="760"/>
                    </a:lnTo>
                    <a:lnTo>
                      <a:pt x="11246" y="760"/>
                    </a:lnTo>
                    <a:cubicBezTo>
                      <a:pt x="11459" y="760"/>
                      <a:pt x="11611" y="578"/>
                      <a:pt x="11611" y="365"/>
                    </a:cubicBezTo>
                    <a:cubicBezTo>
                      <a:pt x="11611" y="152"/>
                      <a:pt x="11459" y="0"/>
                      <a:pt x="112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6" name="Google Shape;336;p25"/>
            <p:cNvSpPr/>
            <p:nvPr/>
          </p:nvSpPr>
          <p:spPr>
            <a:xfrm flipH="1">
              <a:off x="405559" y="999718"/>
              <a:ext cx="31212" cy="529914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6"/>
          <p:cNvSpPr txBox="1">
            <a:spLocks noGrp="1"/>
          </p:cNvSpPr>
          <p:nvPr>
            <p:ph type="title"/>
          </p:nvPr>
        </p:nvSpPr>
        <p:spPr>
          <a:xfrm>
            <a:off x="1017550" y="539500"/>
            <a:ext cx="71088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6"/>
          <p:cNvSpPr txBox="1">
            <a:spLocks noGrp="1"/>
          </p:cNvSpPr>
          <p:nvPr>
            <p:ph type="subTitle" idx="1"/>
          </p:nvPr>
        </p:nvSpPr>
        <p:spPr>
          <a:xfrm>
            <a:off x="1109105" y="2152194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26"/>
          <p:cNvSpPr txBox="1">
            <a:spLocks noGrp="1"/>
          </p:cNvSpPr>
          <p:nvPr>
            <p:ph type="subTitle" idx="2"/>
          </p:nvPr>
        </p:nvSpPr>
        <p:spPr>
          <a:xfrm>
            <a:off x="3578950" y="2152194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26"/>
          <p:cNvSpPr txBox="1">
            <a:spLocks noGrp="1"/>
          </p:cNvSpPr>
          <p:nvPr>
            <p:ph type="subTitle" idx="3"/>
          </p:nvPr>
        </p:nvSpPr>
        <p:spPr>
          <a:xfrm>
            <a:off x="1109155" y="3552818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6"/>
          <p:cNvSpPr txBox="1">
            <a:spLocks noGrp="1"/>
          </p:cNvSpPr>
          <p:nvPr>
            <p:ph type="subTitle" idx="4"/>
          </p:nvPr>
        </p:nvSpPr>
        <p:spPr>
          <a:xfrm>
            <a:off x="3579000" y="3552818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6"/>
          <p:cNvSpPr txBox="1">
            <a:spLocks noGrp="1"/>
          </p:cNvSpPr>
          <p:nvPr>
            <p:ph type="subTitle" idx="5"/>
          </p:nvPr>
        </p:nvSpPr>
        <p:spPr>
          <a:xfrm>
            <a:off x="6048795" y="2152194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26"/>
          <p:cNvSpPr txBox="1">
            <a:spLocks noGrp="1"/>
          </p:cNvSpPr>
          <p:nvPr>
            <p:ph type="subTitle" idx="6"/>
          </p:nvPr>
        </p:nvSpPr>
        <p:spPr>
          <a:xfrm>
            <a:off x="6048845" y="3552818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26"/>
          <p:cNvSpPr txBox="1">
            <a:spLocks noGrp="1"/>
          </p:cNvSpPr>
          <p:nvPr>
            <p:ph type="subTitle" idx="7"/>
          </p:nvPr>
        </p:nvSpPr>
        <p:spPr>
          <a:xfrm>
            <a:off x="1113055" y="1819656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6" name="Google Shape;346;p26"/>
          <p:cNvSpPr txBox="1">
            <a:spLocks noGrp="1"/>
          </p:cNvSpPr>
          <p:nvPr>
            <p:ph type="subTitle" idx="8"/>
          </p:nvPr>
        </p:nvSpPr>
        <p:spPr>
          <a:xfrm>
            <a:off x="3582900" y="1819656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7" name="Google Shape;347;p26"/>
          <p:cNvSpPr txBox="1">
            <a:spLocks noGrp="1"/>
          </p:cNvSpPr>
          <p:nvPr>
            <p:ph type="subTitle" idx="9"/>
          </p:nvPr>
        </p:nvSpPr>
        <p:spPr>
          <a:xfrm>
            <a:off x="6052745" y="1819656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8" name="Google Shape;348;p26"/>
          <p:cNvSpPr txBox="1">
            <a:spLocks noGrp="1"/>
          </p:cNvSpPr>
          <p:nvPr>
            <p:ph type="subTitle" idx="13"/>
          </p:nvPr>
        </p:nvSpPr>
        <p:spPr>
          <a:xfrm>
            <a:off x="1113055" y="3251918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9" name="Google Shape;349;p26"/>
          <p:cNvSpPr txBox="1">
            <a:spLocks noGrp="1"/>
          </p:cNvSpPr>
          <p:nvPr>
            <p:ph type="subTitle" idx="14"/>
          </p:nvPr>
        </p:nvSpPr>
        <p:spPr>
          <a:xfrm>
            <a:off x="3582900" y="3251918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0" name="Google Shape;350;p26"/>
          <p:cNvSpPr txBox="1">
            <a:spLocks noGrp="1"/>
          </p:cNvSpPr>
          <p:nvPr>
            <p:ph type="subTitle" idx="15"/>
          </p:nvPr>
        </p:nvSpPr>
        <p:spPr>
          <a:xfrm>
            <a:off x="6052745" y="3251918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51" name="Google Shape;351;p26"/>
          <p:cNvGrpSpPr/>
          <p:nvPr/>
        </p:nvGrpSpPr>
        <p:grpSpPr>
          <a:xfrm rot="5400000" flipH="1">
            <a:off x="-99450" y="771930"/>
            <a:ext cx="2384760" cy="1418760"/>
            <a:chOff x="6368968" y="3426657"/>
            <a:chExt cx="2384760" cy="1418760"/>
          </a:xfrm>
        </p:grpSpPr>
        <p:sp>
          <p:nvSpPr>
            <p:cNvPr id="352" name="Google Shape;352;p26"/>
            <p:cNvSpPr/>
            <p:nvPr/>
          </p:nvSpPr>
          <p:spPr>
            <a:xfrm rot="5400000" flipH="1">
              <a:off x="7394798" y="3485247"/>
              <a:ext cx="1342708" cy="1225528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6"/>
            <p:cNvSpPr/>
            <p:nvPr/>
          </p:nvSpPr>
          <p:spPr>
            <a:xfrm rot="5400000" flipH="1">
              <a:off x="8076735" y="4168414"/>
              <a:ext cx="676994" cy="676994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6"/>
            <p:cNvSpPr/>
            <p:nvPr/>
          </p:nvSpPr>
          <p:spPr>
            <a:xfrm rot="5400000" flipH="1">
              <a:off x="7233527" y="3949632"/>
              <a:ext cx="31226" cy="1760343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6"/>
            <p:cNvSpPr/>
            <p:nvPr/>
          </p:nvSpPr>
          <p:spPr>
            <a:xfrm rot="5400000" flipH="1">
              <a:off x="7031728" y="4486300"/>
              <a:ext cx="31212" cy="529914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" name="Google Shape;356;p26"/>
          <p:cNvGrpSpPr/>
          <p:nvPr/>
        </p:nvGrpSpPr>
        <p:grpSpPr>
          <a:xfrm rot="5400000">
            <a:off x="5931090" y="2001023"/>
            <a:ext cx="3847474" cy="2144229"/>
            <a:chOff x="3850457" y="539509"/>
            <a:chExt cx="4580326" cy="2552958"/>
          </a:xfrm>
        </p:grpSpPr>
        <p:sp>
          <p:nvSpPr>
            <p:cNvPr id="357" name="Google Shape;357;p26"/>
            <p:cNvSpPr/>
            <p:nvPr/>
          </p:nvSpPr>
          <p:spPr>
            <a:xfrm rot="5400000">
              <a:off x="7473229" y="1735375"/>
              <a:ext cx="1383444" cy="258308"/>
            </a:xfrm>
            <a:custGeom>
              <a:avLst/>
              <a:gdLst/>
              <a:ahLst/>
              <a:cxnLst/>
              <a:rect l="l" t="t" r="r" b="b"/>
              <a:pathLst>
                <a:path w="29880" h="5579" extrusionOk="0">
                  <a:moveTo>
                    <a:pt x="24961" y="1"/>
                  </a:moveTo>
                  <a:cubicBezTo>
                    <a:pt x="22564" y="1"/>
                    <a:pt x="20182" y="1023"/>
                    <a:pt x="18086" y="2083"/>
                  </a:cubicBezTo>
                  <a:lnTo>
                    <a:pt x="17478" y="2387"/>
                  </a:lnTo>
                  <a:cubicBezTo>
                    <a:pt x="15104" y="3603"/>
                    <a:pt x="12671" y="4820"/>
                    <a:pt x="10096" y="4820"/>
                  </a:cubicBezTo>
                  <a:cubicBezTo>
                    <a:pt x="10034" y="4820"/>
                    <a:pt x="9972" y="4820"/>
                    <a:pt x="9910" y="4818"/>
                  </a:cubicBezTo>
                  <a:cubicBezTo>
                    <a:pt x="8390" y="4788"/>
                    <a:pt x="6961" y="4362"/>
                    <a:pt x="5411" y="3967"/>
                  </a:cubicBezTo>
                  <a:cubicBezTo>
                    <a:pt x="3800" y="3511"/>
                    <a:pt x="2128" y="3055"/>
                    <a:pt x="365" y="3055"/>
                  </a:cubicBezTo>
                  <a:cubicBezTo>
                    <a:pt x="153" y="3055"/>
                    <a:pt x="1" y="3238"/>
                    <a:pt x="1" y="3450"/>
                  </a:cubicBezTo>
                  <a:cubicBezTo>
                    <a:pt x="1" y="3633"/>
                    <a:pt x="153" y="3815"/>
                    <a:pt x="365" y="3815"/>
                  </a:cubicBezTo>
                  <a:cubicBezTo>
                    <a:pt x="2037" y="3815"/>
                    <a:pt x="3648" y="4271"/>
                    <a:pt x="5229" y="4697"/>
                  </a:cubicBezTo>
                  <a:cubicBezTo>
                    <a:pt x="6718" y="5092"/>
                    <a:pt x="8299" y="5517"/>
                    <a:pt x="9910" y="5578"/>
                  </a:cubicBezTo>
                  <a:lnTo>
                    <a:pt x="10153" y="5578"/>
                  </a:lnTo>
                  <a:cubicBezTo>
                    <a:pt x="12888" y="5578"/>
                    <a:pt x="15381" y="4301"/>
                    <a:pt x="17813" y="3086"/>
                  </a:cubicBezTo>
                  <a:lnTo>
                    <a:pt x="18421" y="2751"/>
                  </a:lnTo>
                  <a:cubicBezTo>
                    <a:pt x="20506" y="1697"/>
                    <a:pt x="22705" y="774"/>
                    <a:pt x="24883" y="774"/>
                  </a:cubicBezTo>
                  <a:cubicBezTo>
                    <a:pt x="25467" y="774"/>
                    <a:pt x="26049" y="841"/>
                    <a:pt x="26627" y="988"/>
                  </a:cubicBezTo>
                  <a:cubicBezTo>
                    <a:pt x="27387" y="1171"/>
                    <a:pt x="27995" y="1475"/>
                    <a:pt x="28390" y="1900"/>
                  </a:cubicBezTo>
                  <a:cubicBezTo>
                    <a:pt x="28846" y="2387"/>
                    <a:pt x="29059" y="3025"/>
                    <a:pt x="28937" y="3572"/>
                  </a:cubicBezTo>
                  <a:cubicBezTo>
                    <a:pt x="28820" y="4130"/>
                    <a:pt x="28305" y="4546"/>
                    <a:pt x="27804" y="4546"/>
                  </a:cubicBezTo>
                  <a:cubicBezTo>
                    <a:pt x="27787" y="4546"/>
                    <a:pt x="27769" y="4546"/>
                    <a:pt x="27752" y="4545"/>
                  </a:cubicBezTo>
                  <a:cubicBezTo>
                    <a:pt x="27509" y="4514"/>
                    <a:pt x="27266" y="4362"/>
                    <a:pt x="27114" y="4119"/>
                  </a:cubicBezTo>
                  <a:cubicBezTo>
                    <a:pt x="26962" y="3906"/>
                    <a:pt x="26931" y="3663"/>
                    <a:pt x="27022" y="3481"/>
                  </a:cubicBezTo>
                  <a:cubicBezTo>
                    <a:pt x="27114" y="3268"/>
                    <a:pt x="27357" y="3146"/>
                    <a:pt x="27600" y="3146"/>
                  </a:cubicBezTo>
                  <a:cubicBezTo>
                    <a:pt x="27661" y="3146"/>
                    <a:pt x="27965" y="3146"/>
                    <a:pt x="28056" y="3359"/>
                  </a:cubicBezTo>
                  <a:cubicBezTo>
                    <a:pt x="28145" y="3493"/>
                    <a:pt x="28283" y="3577"/>
                    <a:pt x="28422" y="3577"/>
                  </a:cubicBezTo>
                  <a:cubicBezTo>
                    <a:pt x="28473" y="3577"/>
                    <a:pt x="28524" y="3566"/>
                    <a:pt x="28573" y="3542"/>
                  </a:cubicBezTo>
                  <a:cubicBezTo>
                    <a:pt x="28755" y="3450"/>
                    <a:pt x="28846" y="3207"/>
                    <a:pt x="28755" y="3025"/>
                  </a:cubicBezTo>
                  <a:cubicBezTo>
                    <a:pt x="28554" y="2623"/>
                    <a:pt x="28137" y="2384"/>
                    <a:pt x="27630" y="2384"/>
                  </a:cubicBezTo>
                  <a:cubicBezTo>
                    <a:pt x="27600" y="2384"/>
                    <a:pt x="27570" y="2385"/>
                    <a:pt x="27539" y="2387"/>
                  </a:cubicBezTo>
                  <a:cubicBezTo>
                    <a:pt x="26992" y="2417"/>
                    <a:pt x="26475" y="2721"/>
                    <a:pt x="26293" y="3207"/>
                  </a:cubicBezTo>
                  <a:cubicBezTo>
                    <a:pt x="26141" y="3633"/>
                    <a:pt x="26202" y="4089"/>
                    <a:pt x="26445" y="4514"/>
                  </a:cubicBezTo>
                  <a:cubicBezTo>
                    <a:pt x="26749" y="4970"/>
                    <a:pt x="27205" y="5274"/>
                    <a:pt x="27691" y="5304"/>
                  </a:cubicBezTo>
                  <a:cubicBezTo>
                    <a:pt x="27727" y="5307"/>
                    <a:pt x="27763" y="5308"/>
                    <a:pt x="27799" y="5308"/>
                  </a:cubicBezTo>
                  <a:cubicBezTo>
                    <a:pt x="28645" y="5308"/>
                    <a:pt x="29493" y="4628"/>
                    <a:pt x="29697" y="3724"/>
                  </a:cubicBezTo>
                  <a:cubicBezTo>
                    <a:pt x="29880" y="2934"/>
                    <a:pt x="29576" y="2022"/>
                    <a:pt x="28937" y="1353"/>
                  </a:cubicBezTo>
                  <a:cubicBezTo>
                    <a:pt x="28421" y="836"/>
                    <a:pt x="27722" y="472"/>
                    <a:pt x="26840" y="228"/>
                  </a:cubicBezTo>
                  <a:cubicBezTo>
                    <a:pt x="26216" y="71"/>
                    <a:pt x="25588" y="1"/>
                    <a:pt x="249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6"/>
            <p:cNvSpPr/>
            <p:nvPr/>
          </p:nvSpPr>
          <p:spPr>
            <a:xfrm rot="5400000">
              <a:off x="6969039" y="107485"/>
              <a:ext cx="285764" cy="1377795"/>
            </a:xfrm>
            <a:custGeom>
              <a:avLst/>
              <a:gdLst/>
              <a:ahLst/>
              <a:cxnLst/>
              <a:rect l="l" t="t" r="r" b="b"/>
              <a:pathLst>
                <a:path w="6172" h="29758" extrusionOk="0">
                  <a:moveTo>
                    <a:pt x="3952" y="0"/>
                  </a:moveTo>
                  <a:cubicBezTo>
                    <a:pt x="3739" y="0"/>
                    <a:pt x="3587" y="182"/>
                    <a:pt x="3587" y="395"/>
                  </a:cubicBezTo>
                  <a:cubicBezTo>
                    <a:pt x="3587" y="2158"/>
                    <a:pt x="4043" y="3830"/>
                    <a:pt x="4469" y="5441"/>
                  </a:cubicBezTo>
                  <a:cubicBezTo>
                    <a:pt x="4894" y="6961"/>
                    <a:pt x="5290" y="8420"/>
                    <a:pt x="5350" y="9939"/>
                  </a:cubicBezTo>
                  <a:cubicBezTo>
                    <a:pt x="5411" y="12584"/>
                    <a:pt x="4135" y="15076"/>
                    <a:pt x="2919" y="17478"/>
                  </a:cubicBezTo>
                  <a:lnTo>
                    <a:pt x="2615" y="18085"/>
                  </a:lnTo>
                  <a:cubicBezTo>
                    <a:pt x="1277" y="20730"/>
                    <a:pt x="1" y="23861"/>
                    <a:pt x="761" y="26839"/>
                  </a:cubicBezTo>
                  <a:cubicBezTo>
                    <a:pt x="1004" y="27751"/>
                    <a:pt x="1369" y="28450"/>
                    <a:pt x="1885" y="28967"/>
                  </a:cubicBezTo>
                  <a:cubicBezTo>
                    <a:pt x="2432" y="29484"/>
                    <a:pt x="3101" y="29757"/>
                    <a:pt x="3770" y="29757"/>
                  </a:cubicBezTo>
                  <a:cubicBezTo>
                    <a:pt x="3952" y="29757"/>
                    <a:pt x="4104" y="29727"/>
                    <a:pt x="4256" y="29727"/>
                  </a:cubicBezTo>
                  <a:cubicBezTo>
                    <a:pt x="5198" y="29514"/>
                    <a:pt x="5897" y="28633"/>
                    <a:pt x="5837" y="27721"/>
                  </a:cubicBezTo>
                  <a:cubicBezTo>
                    <a:pt x="5776" y="27235"/>
                    <a:pt x="5502" y="26779"/>
                    <a:pt x="5046" y="26475"/>
                  </a:cubicBezTo>
                  <a:cubicBezTo>
                    <a:pt x="4777" y="26321"/>
                    <a:pt x="4483" y="26240"/>
                    <a:pt x="4203" y="26240"/>
                  </a:cubicBezTo>
                  <a:cubicBezTo>
                    <a:pt x="4041" y="26240"/>
                    <a:pt x="3884" y="26267"/>
                    <a:pt x="3739" y="26323"/>
                  </a:cubicBezTo>
                  <a:cubicBezTo>
                    <a:pt x="3253" y="26505"/>
                    <a:pt x="2919" y="26991"/>
                    <a:pt x="2919" y="27569"/>
                  </a:cubicBezTo>
                  <a:cubicBezTo>
                    <a:pt x="2888" y="28116"/>
                    <a:pt x="3131" y="28572"/>
                    <a:pt x="3557" y="28785"/>
                  </a:cubicBezTo>
                  <a:cubicBezTo>
                    <a:pt x="3606" y="28809"/>
                    <a:pt x="3659" y="28820"/>
                    <a:pt x="3713" y="28820"/>
                  </a:cubicBezTo>
                  <a:cubicBezTo>
                    <a:pt x="3859" y="28820"/>
                    <a:pt x="4007" y="28736"/>
                    <a:pt x="4074" y="28602"/>
                  </a:cubicBezTo>
                  <a:cubicBezTo>
                    <a:pt x="4165" y="28420"/>
                    <a:pt x="4074" y="28177"/>
                    <a:pt x="3891" y="28086"/>
                  </a:cubicBezTo>
                  <a:cubicBezTo>
                    <a:pt x="3679" y="27994"/>
                    <a:pt x="3679" y="27690"/>
                    <a:pt x="3679" y="27599"/>
                  </a:cubicBezTo>
                  <a:cubicBezTo>
                    <a:pt x="3679" y="27387"/>
                    <a:pt x="3800" y="27113"/>
                    <a:pt x="4013" y="27022"/>
                  </a:cubicBezTo>
                  <a:cubicBezTo>
                    <a:pt x="4074" y="27002"/>
                    <a:pt x="4141" y="26991"/>
                    <a:pt x="4212" y="26991"/>
                  </a:cubicBezTo>
                  <a:cubicBezTo>
                    <a:pt x="4354" y="26991"/>
                    <a:pt x="4509" y="27032"/>
                    <a:pt x="4651" y="27113"/>
                  </a:cubicBezTo>
                  <a:cubicBezTo>
                    <a:pt x="4894" y="27295"/>
                    <a:pt x="5046" y="27539"/>
                    <a:pt x="5077" y="27782"/>
                  </a:cubicBezTo>
                  <a:cubicBezTo>
                    <a:pt x="5107" y="28298"/>
                    <a:pt x="4682" y="28846"/>
                    <a:pt x="4104" y="28967"/>
                  </a:cubicBezTo>
                  <a:cubicBezTo>
                    <a:pt x="4002" y="28990"/>
                    <a:pt x="3896" y="29001"/>
                    <a:pt x="3787" y="29001"/>
                  </a:cubicBezTo>
                  <a:cubicBezTo>
                    <a:pt x="3315" y="29001"/>
                    <a:pt x="2803" y="28791"/>
                    <a:pt x="2432" y="28420"/>
                  </a:cubicBezTo>
                  <a:cubicBezTo>
                    <a:pt x="2007" y="27994"/>
                    <a:pt x="1703" y="27417"/>
                    <a:pt x="1490" y="26657"/>
                  </a:cubicBezTo>
                  <a:cubicBezTo>
                    <a:pt x="791" y="23921"/>
                    <a:pt x="1946" y="21095"/>
                    <a:pt x="3283" y="18420"/>
                  </a:cubicBezTo>
                  <a:lnTo>
                    <a:pt x="3587" y="17842"/>
                  </a:lnTo>
                  <a:cubicBezTo>
                    <a:pt x="4864" y="15319"/>
                    <a:pt x="6171" y="12736"/>
                    <a:pt x="6110" y="9909"/>
                  </a:cubicBezTo>
                  <a:cubicBezTo>
                    <a:pt x="6049" y="8298"/>
                    <a:pt x="5624" y="6748"/>
                    <a:pt x="5229" y="5228"/>
                  </a:cubicBezTo>
                  <a:cubicBezTo>
                    <a:pt x="4773" y="3678"/>
                    <a:pt x="4347" y="2037"/>
                    <a:pt x="4347" y="395"/>
                  </a:cubicBezTo>
                  <a:cubicBezTo>
                    <a:pt x="4347" y="182"/>
                    <a:pt x="4165" y="0"/>
                    <a:pt x="3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6"/>
            <p:cNvSpPr/>
            <p:nvPr/>
          </p:nvSpPr>
          <p:spPr>
            <a:xfrm rot="5400000">
              <a:off x="6703073" y="887109"/>
              <a:ext cx="1515723" cy="1383444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6"/>
            <p:cNvSpPr/>
            <p:nvPr/>
          </p:nvSpPr>
          <p:spPr>
            <a:xfrm rot="5400000">
              <a:off x="7472881" y="735128"/>
              <a:ext cx="764228" cy="764228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6"/>
            <p:cNvSpPr/>
            <p:nvPr/>
          </p:nvSpPr>
          <p:spPr>
            <a:xfrm rot="5400000">
              <a:off x="7878539" y="2685328"/>
              <a:ext cx="620698" cy="193580"/>
            </a:xfrm>
            <a:custGeom>
              <a:avLst/>
              <a:gdLst/>
              <a:ahLst/>
              <a:cxnLst/>
              <a:rect l="l" t="t" r="r" b="b"/>
              <a:pathLst>
                <a:path w="13406" h="4181" extrusionOk="0">
                  <a:moveTo>
                    <a:pt x="11529" y="1"/>
                  </a:moveTo>
                  <a:cubicBezTo>
                    <a:pt x="11197" y="1"/>
                    <a:pt x="10866" y="119"/>
                    <a:pt x="10639" y="320"/>
                  </a:cubicBezTo>
                  <a:cubicBezTo>
                    <a:pt x="10335" y="563"/>
                    <a:pt x="10153" y="958"/>
                    <a:pt x="10092" y="1353"/>
                  </a:cubicBezTo>
                  <a:cubicBezTo>
                    <a:pt x="10062" y="1779"/>
                    <a:pt x="10184" y="2174"/>
                    <a:pt x="10427" y="2478"/>
                  </a:cubicBezTo>
                  <a:cubicBezTo>
                    <a:pt x="10498" y="2567"/>
                    <a:pt x="10610" y="2614"/>
                    <a:pt x="10727" y="2614"/>
                  </a:cubicBezTo>
                  <a:cubicBezTo>
                    <a:pt x="10811" y="2614"/>
                    <a:pt x="10898" y="2590"/>
                    <a:pt x="10974" y="2539"/>
                  </a:cubicBezTo>
                  <a:cubicBezTo>
                    <a:pt x="11126" y="2387"/>
                    <a:pt x="11156" y="2144"/>
                    <a:pt x="11004" y="1992"/>
                  </a:cubicBezTo>
                  <a:cubicBezTo>
                    <a:pt x="10883" y="1840"/>
                    <a:pt x="10852" y="1657"/>
                    <a:pt x="10852" y="1445"/>
                  </a:cubicBezTo>
                  <a:cubicBezTo>
                    <a:pt x="10883" y="1232"/>
                    <a:pt x="10974" y="1019"/>
                    <a:pt x="11095" y="898"/>
                  </a:cubicBezTo>
                  <a:cubicBezTo>
                    <a:pt x="11247" y="806"/>
                    <a:pt x="11460" y="746"/>
                    <a:pt x="11673" y="746"/>
                  </a:cubicBezTo>
                  <a:cubicBezTo>
                    <a:pt x="11886" y="776"/>
                    <a:pt x="12068" y="867"/>
                    <a:pt x="12190" y="1019"/>
                  </a:cubicBezTo>
                  <a:cubicBezTo>
                    <a:pt x="12524" y="1414"/>
                    <a:pt x="12342" y="2113"/>
                    <a:pt x="11977" y="2478"/>
                  </a:cubicBezTo>
                  <a:cubicBezTo>
                    <a:pt x="11491" y="2934"/>
                    <a:pt x="10791" y="3116"/>
                    <a:pt x="10214" y="3238"/>
                  </a:cubicBezTo>
                  <a:cubicBezTo>
                    <a:pt x="9571" y="3347"/>
                    <a:pt x="8914" y="3401"/>
                    <a:pt x="8251" y="3401"/>
                  </a:cubicBezTo>
                  <a:cubicBezTo>
                    <a:pt x="5593" y="3401"/>
                    <a:pt x="2853" y="2540"/>
                    <a:pt x="639" y="958"/>
                  </a:cubicBezTo>
                  <a:cubicBezTo>
                    <a:pt x="578" y="910"/>
                    <a:pt x="503" y="885"/>
                    <a:pt x="427" y="885"/>
                  </a:cubicBezTo>
                  <a:cubicBezTo>
                    <a:pt x="312" y="885"/>
                    <a:pt x="195" y="940"/>
                    <a:pt x="123" y="1049"/>
                  </a:cubicBezTo>
                  <a:cubicBezTo>
                    <a:pt x="1" y="1201"/>
                    <a:pt x="31" y="1445"/>
                    <a:pt x="214" y="1566"/>
                  </a:cubicBezTo>
                  <a:cubicBezTo>
                    <a:pt x="2554" y="3268"/>
                    <a:pt x="5351" y="4180"/>
                    <a:pt x="8147" y="4180"/>
                  </a:cubicBezTo>
                  <a:cubicBezTo>
                    <a:pt x="8876" y="4180"/>
                    <a:pt x="9606" y="4089"/>
                    <a:pt x="10335" y="3967"/>
                  </a:cubicBezTo>
                  <a:cubicBezTo>
                    <a:pt x="11035" y="3846"/>
                    <a:pt x="11886" y="3633"/>
                    <a:pt x="12494" y="3025"/>
                  </a:cubicBezTo>
                  <a:cubicBezTo>
                    <a:pt x="13132" y="2417"/>
                    <a:pt x="13405" y="1293"/>
                    <a:pt x="12767" y="533"/>
                  </a:cubicBezTo>
                  <a:cubicBezTo>
                    <a:pt x="12524" y="229"/>
                    <a:pt x="12159" y="46"/>
                    <a:pt x="11734" y="16"/>
                  </a:cubicBezTo>
                  <a:cubicBezTo>
                    <a:pt x="11666" y="6"/>
                    <a:pt x="11597" y="1"/>
                    <a:pt x="115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6"/>
            <p:cNvSpPr/>
            <p:nvPr/>
          </p:nvSpPr>
          <p:spPr>
            <a:xfrm rot="5400000">
              <a:off x="6089764" y="488557"/>
              <a:ext cx="213952" cy="605789"/>
            </a:xfrm>
            <a:custGeom>
              <a:avLst/>
              <a:gdLst/>
              <a:ahLst/>
              <a:cxnLst/>
              <a:rect l="l" t="t" r="r" b="b"/>
              <a:pathLst>
                <a:path w="4621" h="13084" extrusionOk="0">
                  <a:moveTo>
                    <a:pt x="1301" y="1"/>
                  </a:moveTo>
                  <a:cubicBezTo>
                    <a:pt x="1220" y="1"/>
                    <a:pt x="1137" y="25"/>
                    <a:pt x="1064" y="74"/>
                  </a:cubicBezTo>
                  <a:cubicBezTo>
                    <a:pt x="912" y="195"/>
                    <a:pt x="882" y="439"/>
                    <a:pt x="1003" y="621"/>
                  </a:cubicBezTo>
                  <a:cubicBezTo>
                    <a:pt x="2979" y="3387"/>
                    <a:pt x="3830" y="6943"/>
                    <a:pt x="3253" y="10165"/>
                  </a:cubicBezTo>
                  <a:cubicBezTo>
                    <a:pt x="3162" y="10743"/>
                    <a:pt x="2979" y="11472"/>
                    <a:pt x="2523" y="11928"/>
                  </a:cubicBezTo>
                  <a:cubicBezTo>
                    <a:pt x="2273" y="12159"/>
                    <a:pt x="1914" y="12317"/>
                    <a:pt x="1575" y="12317"/>
                  </a:cubicBezTo>
                  <a:cubicBezTo>
                    <a:pt x="1379" y="12317"/>
                    <a:pt x="1190" y="12264"/>
                    <a:pt x="1034" y="12141"/>
                  </a:cubicBezTo>
                  <a:cubicBezTo>
                    <a:pt x="912" y="12050"/>
                    <a:pt x="821" y="11837"/>
                    <a:pt x="791" y="11624"/>
                  </a:cubicBezTo>
                  <a:cubicBezTo>
                    <a:pt x="760" y="11411"/>
                    <a:pt x="821" y="11229"/>
                    <a:pt x="943" y="11077"/>
                  </a:cubicBezTo>
                  <a:cubicBezTo>
                    <a:pt x="1064" y="10925"/>
                    <a:pt x="1247" y="10834"/>
                    <a:pt x="1459" y="10834"/>
                  </a:cubicBezTo>
                  <a:cubicBezTo>
                    <a:pt x="1496" y="10829"/>
                    <a:pt x="1532" y="10826"/>
                    <a:pt x="1569" y="10826"/>
                  </a:cubicBezTo>
                  <a:cubicBezTo>
                    <a:pt x="1743" y="10826"/>
                    <a:pt x="1911" y="10885"/>
                    <a:pt x="2037" y="10986"/>
                  </a:cubicBezTo>
                  <a:cubicBezTo>
                    <a:pt x="2100" y="11037"/>
                    <a:pt x="2180" y="11061"/>
                    <a:pt x="2259" y="11061"/>
                  </a:cubicBezTo>
                  <a:cubicBezTo>
                    <a:pt x="2371" y="11061"/>
                    <a:pt x="2483" y="11014"/>
                    <a:pt x="2554" y="10925"/>
                  </a:cubicBezTo>
                  <a:cubicBezTo>
                    <a:pt x="2706" y="10773"/>
                    <a:pt x="2675" y="10530"/>
                    <a:pt x="2523" y="10378"/>
                  </a:cubicBezTo>
                  <a:cubicBezTo>
                    <a:pt x="2271" y="10176"/>
                    <a:pt x="1957" y="10058"/>
                    <a:pt x="1615" y="10058"/>
                  </a:cubicBezTo>
                  <a:cubicBezTo>
                    <a:pt x="1544" y="10058"/>
                    <a:pt x="1472" y="10064"/>
                    <a:pt x="1399" y="10074"/>
                  </a:cubicBezTo>
                  <a:cubicBezTo>
                    <a:pt x="1003" y="10104"/>
                    <a:pt x="608" y="10287"/>
                    <a:pt x="365" y="10591"/>
                  </a:cubicBezTo>
                  <a:cubicBezTo>
                    <a:pt x="122" y="10895"/>
                    <a:pt x="0" y="11290"/>
                    <a:pt x="31" y="11715"/>
                  </a:cubicBezTo>
                  <a:cubicBezTo>
                    <a:pt x="61" y="12110"/>
                    <a:pt x="274" y="12506"/>
                    <a:pt x="578" y="12749"/>
                  </a:cubicBezTo>
                  <a:cubicBezTo>
                    <a:pt x="851" y="12992"/>
                    <a:pt x="1216" y="13083"/>
                    <a:pt x="1581" y="13083"/>
                  </a:cubicBezTo>
                  <a:cubicBezTo>
                    <a:pt x="2128" y="13083"/>
                    <a:pt x="2675" y="12840"/>
                    <a:pt x="3070" y="12475"/>
                  </a:cubicBezTo>
                  <a:cubicBezTo>
                    <a:pt x="3678" y="11867"/>
                    <a:pt x="3891" y="10986"/>
                    <a:pt x="4013" y="10287"/>
                  </a:cubicBezTo>
                  <a:cubicBezTo>
                    <a:pt x="4621" y="6822"/>
                    <a:pt x="3739" y="3144"/>
                    <a:pt x="1611" y="165"/>
                  </a:cubicBezTo>
                  <a:cubicBezTo>
                    <a:pt x="1538" y="56"/>
                    <a:pt x="1422" y="1"/>
                    <a:pt x="1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6"/>
            <p:cNvSpPr/>
            <p:nvPr/>
          </p:nvSpPr>
          <p:spPr>
            <a:xfrm rot="5400000">
              <a:off x="8216368" y="1953435"/>
              <a:ext cx="168949" cy="259882"/>
            </a:xfrm>
            <a:custGeom>
              <a:avLst/>
              <a:gdLst/>
              <a:ahLst/>
              <a:cxnLst/>
              <a:rect l="l" t="t" r="r" b="b"/>
              <a:pathLst>
                <a:path w="3649" h="5613" extrusionOk="0">
                  <a:moveTo>
                    <a:pt x="2706" y="901"/>
                  </a:moveTo>
                  <a:lnTo>
                    <a:pt x="2706" y="901"/>
                  </a:lnTo>
                  <a:cubicBezTo>
                    <a:pt x="2828" y="1539"/>
                    <a:pt x="2706" y="2329"/>
                    <a:pt x="2341" y="3059"/>
                  </a:cubicBezTo>
                  <a:cubicBezTo>
                    <a:pt x="2007" y="3788"/>
                    <a:pt x="1490" y="4396"/>
                    <a:pt x="913" y="4700"/>
                  </a:cubicBezTo>
                  <a:cubicBezTo>
                    <a:pt x="822" y="4062"/>
                    <a:pt x="943" y="3302"/>
                    <a:pt x="1278" y="2542"/>
                  </a:cubicBezTo>
                  <a:cubicBezTo>
                    <a:pt x="1612" y="1813"/>
                    <a:pt x="2129" y="1235"/>
                    <a:pt x="2706" y="901"/>
                  </a:cubicBezTo>
                  <a:close/>
                  <a:moveTo>
                    <a:pt x="2960" y="1"/>
                  </a:moveTo>
                  <a:cubicBezTo>
                    <a:pt x="2917" y="1"/>
                    <a:pt x="2872" y="7"/>
                    <a:pt x="2828" y="19"/>
                  </a:cubicBezTo>
                  <a:cubicBezTo>
                    <a:pt x="1946" y="323"/>
                    <a:pt x="1095" y="1144"/>
                    <a:pt x="609" y="2238"/>
                  </a:cubicBezTo>
                  <a:cubicBezTo>
                    <a:pt x="92" y="3302"/>
                    <a:pt x="1" y="4487"/>
                    <a:pt x="335" y="5369"/>
                  </a:cubicBezTo>
                  <a:cubicBezTo>
                    <a:pt x="396" y="5521"/>
                    <a:pt x="518" y="5612"/>
                    <a:pt x="670" y="5612"/>
                  </a:cubicBezTo>
                  <a:cubicBezTo>
                    <a:pt x="730" y="5612"/>
                    <a:pt x="761" y="5612"/>
                    <a:pt x="791" y="5582"/>
                  </a:cubicBezTo>
                  <a:cubicBezTo>
                    <a:pt x="1703" y="5278"/>
                    <a:pt x="2554" y="4457"/>
                    <a:pt x="3041" y="3393"/>
                  </a:cubicBezTo>
                  <a:cubicBezTo>
                    <a:pt x="3557" y="2299"/>
                    <a:pt x="3648" y="1144"/>
                    <a:pt x="3314" y="232"/>
                  </a:cubicBezTo>
                  <a:cubicBezTo>
                    <a:pt x="3266" y="88"/>
                    <a:pt x="3123" y="1"/>
                    <a:pt x="29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6"/>
            <p:cNvSpPr/>
            <p:nvPr/>
          </p:nvSpPr>
          <p:spPr>
            <a:xfrm rot="5400000">
              <a:off x="7939537" y="2675028"/>
              <a:ext cx="218212" cy="202933"/>
            </a:xfrm>
            <a:custGeom>
              <a:avLst/>
              <a:gdLst/>
              <a:ahLst/>
              <a:cxnLst/>
              <a:rect l="l" t="t" r="r" b="b"/>
              <a:pathLst>
                <a:path w="4713" h="4383" extrusionOk="0">
                  <a:moveTo>
                    <a:pt x="822" y="796"/>
                  </a:moveTo>
                  <a:cubicBezTo>
                    <a:pt x="1460" y="857"/>
                    <a:pt x="2159" y="1222"/>
                    <a:pt x="2767" y="1769"/>
                  </a:cubicBezTo>
                  <a:cubicBezTo>
                    <a:pt x="3375" y="2316"/>
                    <a:pt x="3770" y="2985"/>
                    <a:pt x="3922" y="3623"/>
                  </a:cubicBezTo>
                  <a:cubicBezTo>
                    <a:pt x="3253" y="3532"/>
                    <a:pt x="2554" y="3198"/>
                    <a:pt x="1977" y="2650"/>
                  </a:cubicBezTo>
                  <a:cubicBezTo>
                    <a:pt x="1369" y="2103"/>
                    <a:pt x="943" y="1435"/>
                    <a:pt x="822" y="796"/>
                  </a:cubicBezTo>
                  <a:close/>
                  <a:moveTo>
                    <a:pt x="535" y="1"/>
                  </a:moveTo>
                  <a:cubicBezTo>
                    <a:pt x="478" y="1"/>
                    <a:pt x="422" y="2"/>
                    <a:pt x="366" y="6"/>
                  </a:cubicBezTo>
                  <a:cubicBezTo>
                    <a:pt x="153" y="36"/>
                    <a:pt x="1" y="188"/>
                    <a:pt x="1" y="401"/>
                  </a:cubicBezTo>
                  <a:cubicBezTo>
                    <a:pt x="31" y="1343"/>
                    <a:pt x="578" y="2407"/>
                    <a:pt x="1460" y="3198"/>
                  </a:cubicBezTo>
                  <a:cubicBezTo>
                    <a:pt x="2281" y="3957"/>
                    <a:pt x="3284" y="4383"/>
                    <a:pt x="4196" y="4383"/>
                  </a:cubicBezTo>
                  <a:lnTo>
                    <a:pt x="4378" y="4383"/>
                  </a:lnTo>
                  <a:cubicBezTo>
                    <a:pt x="4560" y="4383"/>
                    <a:pt x="4712" y="4201"/>
                    <a:pt x="4712" y="3988"/>
                  </a:cubicBezTo>
                  <a:cubicBezTo>
                    <a:pt x="4682" y="3046"/>
                    <a:pt x="4165" y="2012"/>
                    <a:pt x="3284" y="1191"/>
                  </a:cubicBezTo>
                  <a:cubicBezTo>
                    <a:pt x="2455" y="448"/>
                    <a:pt x="1437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6"/>
            <p:cNvSpPr/>
            <p:nvPr/>
          </p:nvSpPr>
          <p:spPr>
            <a:xfrm rot="5400000">
              <a:off x="6760193" y="593564"/>
              <a:ext cx="264651" cy="156540"/>
            </a:xfrm>
            <a:custGeom>
              <a:avLst/>
              <a:gdLst/>
              <a:ahLst/>
              <a:cxnLst/>
              <a:rect l="l" t="t" r="r" b="b"/>
              <a:pathLst>
                <a:path w="5716" h="3381" extrusionOk="0">
                  <a:moveTo>
                    <a:pt x="4332" y="767"/>
                  </a:moveTo>
                  <a:cubicBezTo>
                    <a:pt x="4482" y="767"/>
                    <a:pt x="4629" y="777"/>
                    <a:pt x="4773" y="797"/>
                  </a:cubicBezTo>
                  <a:cubicBezTo>
                    <a:pt x="4438" y="1374"/>
                    <a:pt x="3861" y="1891"/>
                    <a:pt x="3101" y="2225"/>
                  </a:cubicBezTo>
                  <a:cubicBezTo>
                    <a:pt x="2554" y="2499"/>
                    <a:pt x="1990" y="2636"/>
                    <a:pt x="1472" y="2636"/>
                  </a:cubicBezTo>
                  <a:cubicBezTo>
                    <a:pt x="1300" y="2636"/>
                    <a:pt x="1133" y="2621"/>
                    <a:pt x="973" y="2590"/>
                  </a:cubicBezTo>
                  <a:cubicBezTo>
                    <a:pt x="1277" y="2013"/>
                    <a:pt x="1885" y="1496"/>
                    <a:pt x="2615" y="1162"/>
                  </a:cubicBezTo>
                  <a:cubicBezTo>
                    <a:pt x="3188" y="899"/>
                    <a:pt x="3780" y="767"/>
                    <a:pt x="4332" y="767"/>
                  </a:cubicBezTo>
                  <a:close/>
                  <a:moveTo>
                    <a:pt x="4302" y="0"/>
                  </a:moveTo>
                  <a:cubicBezTo>
                    <a:pt x="3658" y="0"/>
                    <a:pt x="2957" y="161"/>
                    <a:pt x="2280" y="462"/>
                  </a:cubicBezTo>
                  <a:cubicBezTo>
                    <a:pt x="1216" y="979"/>
                    <a:pt x="396" y="1830"/>
                    <a:pt x="92" y="2712"/>
                  </a:cubicBezTo>
                  <a:cubicBezTo>
                    <a:pt x="1" y="2894"/>
                    <a:pt x="122" y="3107"/>
                    <a:pt x="305" y="3198"/>
                  </a:cubicBezTo>
                  <a:cubicBezTo>
                    <a:pt x="639" y="3320"/>
                    <a:pt x="1034" y="3380"/>
                    <a:pt x="1460" y="3380"/>
                  </a:cubicBezTo>
                  <a:cubicBezTo>
                    <a:pt x="2098" y="3380"/>
                    <a:pt x="2767" y="3228"/>
                    <a:pt x="3435" y="2924"/>
                  </a:cubicBezTo>
                  <a:cubicBezTo>
                    <a:pt x="4499" y="2408"/>
                    <a:pt x="5350" y="1587"/>
                    <a:pt x="5654" y="675"/>
                  </a:cubicBezTo>
                  <a:cubicBezTo>
                    <a:pt x="5715" y="493"/>
                    <a:pt x="5624" y="280"/>
                    <a:pt x="5411" y="189"/>
                  </a:cubicBezTo>
                  <a:cubicBezTo>
                    <a:pt x="5075" y="61"/>
                    <a:pt x="4699" y="0"/>
                    <a:pt x="4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6"/>
            <p:cNvSpPr/>
            <p:nvPr/>
          </p:nvSpPr>
          <p:spPr>
            <a:xfrm rot="5400000">
              <a:off x="6094392" y="816039"/>
              <a:ext cx="208350" cy="218212"/>
            </a:xfrm>
            <a:custGeom>
              <a:avLst/>
              <a:gdLst/>
              <a:ahLst/>
              <a:cxnLst/>
              <a:rect l="l" t="t" r="r" b="b"/>
              <a:pathLst>
                <a:path w="4500" h="4713" extrusionOk="0">
                  <a:moveTo>
                    <a:pt x="821" y="822"/>
                  </a:moveTo>
                  <a:cubicBezTo>
                    <a:pt x="1460" y="943"/>
                    <a:pt x="2128" y="1369"/>
                    <a:pt x="2676" y="1977"/>
                  </a:cubicBezTo>
                  <a:cubicBezTo>
                    <a:pt x="3223" y="2554"/>
                    <a:pt x="3557" y="3253"/>
                    <a:pt x="3648" y="3922"/>
                  </a:cubicBezTo>
                  <a:cubicBezTo>
                    <a:pt x="3010" y="3770"/>
                    <a:pt x="2341" y="3375"/>
                    <a:pt x="1794" y="2767"/>
                  </a:cubicBezTo>
                  <a:cubicBezTo>
                    <a:pt x="1247" y="2159"/>
                    <a:pt x="913" y="1460"/>
                    <a:pt x="821" y="822"/>
                  </a:cubicBezTo>
                  <a:close/>
                  <a:moveTo>
                    <a:pt x="457" y="1"/>
                  </a:moveTo>
                  <a:cubicBezTo>
                    <a:pt x="244" y="1"/>
                    <a:pt x="62" y="153"/>
                    <a:pt x="62" y="366"/>
                  </a:cubicBezTo>
                  <a:cubicBezTo>
                    <a:pt x="1" y="1308"/>
                    <a:pt x="457" y="2402"/>
                    <a:pt x="1247" y="3284"/>
                  </a:cubicBezTo>
                  <a:cubicBezTo>
                    <a:pt x="2037" y="4165"/>
                    <a:pt x="3101" y="4682"/>
                    <a:pt x="4043" y="4712"/>
                  </a:cubicBezTo>
                  <a:cubicBezTo>
                    <a:pt x="4256" y="4712"/>
                    <a:pt x="4408" y="4560"/>
                    <a:pt x="4439" y="4347"/>
                  </a:cubicBezTo>
                  <a:cubicBezTo>
                    <a:pt x="4499" y="3405"/>
                    <a:pt x="4043" y="2341"/>
                    <a:pt x="3253" y="1460"/>
                  </a:cubicBezTo>
                  <a:cubicBezTo>
                    <a:pt x="2432" y="578"/>
                    <a:pt x="1399" y="31"/>
                    <a:pt x="4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6"/>
            <p:cNvSpPr/>
            <p:nvPr/>
          </p:nvSpPr>
          <p:spPr>
            <a:xfrm rot="5400000">
              <a:off x="4826416" y="-240841"/>
              <a:ext cx="35250" cy="1987167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6"/>
            <p:cNvSpPr/>
            <p:nvPr/>
          </p:nvSpPr>
          <p:spPr>
            <a:xfrm rot="5400000">
              <a:off x="5520914" y="542313"/>
              <a:ext cx="35234" cy="598196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ource Serif Pro"/>
              <a:buNone/>
              <a:defRPr sz="35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ource Serif Pro"/>
              <a:buNone/>
              <a:defRPr sz="35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ource Serif Pro"/>
              <a:buNone/>
              <a:defRPr sz="35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ource Serif Pro"/>
              <a:buNone/>
              <a:defRPr sz="35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ource Serif Pro"/>
              <a:buNone/>
              <a:defRPr sz="35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ource Serif Pro"/>
              <a:buNone/>
              <a:defRPr sz="35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ource Serif Pro"/>
              <a:buNone/>
              <a:defRPr sz="35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ource Serif Pro"/>
              <a:buNone/>
              <a:defRPr sz="35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ource Serif Pro"/>
              <a:buNone/>
              <a:defRPr sz="35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8" r:id="rId4"/>
    <p:sldLayoutId id="2147483662" r:id="rId5"/>
    <p:sldLayoutId id="2147483668" r:id="rId6"/>
    <p:sldLayoutId id="2147483670" r:id="rId7"/>
    <p:sldLayoutId id="2147483671" r:id="rId8"/>
    <p:sldLayoutId id="2147483672" r:id="rId9"/>
    <p:sldLayoutId id="2147483676" r:id="rId10"/>
    <p:sldLayoutId id="2147483678" r:id="rId11"/>
    <p:sldLayoutId id="214748367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karlovacka-policija.gov.hr/pristup-informacijama/sjp-grom-pu-karlovacka/1991/27699" TargetMode="External"/><Relationship Id="rId13" Type="http://schemas.openxmlformats.org/officeDocument/2006/relationships/hyperlink" Target="https://mgk.hr/" TargetMode="External"/><Relationship Id="rId3" Type="http://schemas.openxmlformats.org/officeDocument/2006/relationships/hyperlink" Target="https://hr.wikipedia.org/wiki/Napad_na_Karlovac_4._listopada_1991.#Posljedice" TargetMode="External"/><Relationship Id="rId7" Type="http://schemas.openxmlformats.org/officeDocument/2006/relationships/hyperlink" Target="https://hrvatski-vojnik.hr/muzej-domovinskog-rata-karlovac-turanj-koji-je-vrijedilo-cekati/" TargetMode="External"/><Relationship Id="rId12" Type="http://schemas.openxmlformats.org/officeDocument/2006/relationships/hyperlink" Target="http://hu-benedikt.hr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afotka.net/" TargetMode="External"/><Relationship Id="rId11" Type="http://schemas.openxmlformats.org/officeDocument/2006/relationships/hyperlink" Target="https://www.hpd-martinscak.hr/" TargetMode="External"/><Relationship Id="rId5" Type="http://schemas.openxmlformats.org/officeDocument/2006/relationships/hyperlink" Target="https://radio-mreznica.hr/30-godina-od-napada-kordunskih-srba-na-karlovac-i-dugu-resu-u-14-sati-poceli-padati-projektili/" TargetMode="External"/><Relationship Id="rId10" Type="http://schemas.openxmlformats.org/officeDocument/2006/relationships/hyperlink" Target="https://crnemambe.hr/" TargetMode="External"/><Relationship Id="rId4" Type="http://schemas.openxmlformats.org/officeDocument/2006/relationships/hyperlink" Target="https://narod.hr/kultura/4-listopada-1991-karlovac-herojska-obrana-grada-koji-je-trebao-postati-zapadna-granica-srbije" TargetMode="External"/><Relationship Id="rId9" Type="http://schemas.openxmlformats.org/officeDocument/2006/relationships/hyperlink" Target="https://www.matica.h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7"/>
          <p:cNvSpPr txBox="1">
            <a:spLocks noGrp="1"/>
          </p:cNvSpPr>
          <p:nvPr>
            <p:ph type="ctrTitle"/>
          </p:nvPr>
        </p:nvSpPr>
        <p:spPr>
          <a:xfrm>
            <a:off x="1396950" y="1432275"/>
            <a:ext cx="63501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 err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Napad</a:t>
            </a:r>
            <a:r>
              <a:rPr lang="en-US" b="1" i="1" dirty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b="1" i="1" dirty="0" err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na</a:t>
            </a:r>
            <a:r>
              <a:rPr lang="en-US" b="1" i="1" dirty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Karlovac</a:t>
            </a:r>
            <a:endParaRPr b="1" i="1" dirty="0">
              <a:solidFill>
                <a:schemeClr val="lt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556" name="Google Shape;556;p37"/>
          <p:cNvSpPr txBox="1">
            <a:spLocks noGrp="1"/>
          </p:cNvSpPr>
          <p:nvPr>
            <p:ph type="subTitle" idx="1"/>
          </p:nvPr>
        </p:nvSpPr>
        <p:spPr>
          <a:xfrm>
            <a:off x="2307675" y="3042375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dk1"/>
                </a:solidFill>
              </a:rPr>
              <a:t>Izradio</a:t>
            </a:r>
            <a:r>
              <a:rPr lang="en-US" dirty="0">
                <a:solidFill>
                  <a:schemeClr val="dk1"/>
                </a:solidFill>
              </a:rPr>
              <a:t>: Marin Babara</a:t>
            </a:r>
            <a:endParaRPr dirty="0">
              <a:solidFill>
                <a:schemeClr val="dk1"/>
              </a:solidFill>
            </a:endParaRPr>
          </a:p>
        </p:txBody>
      </p:sp>
      <p:grpSp>
        <p:nvGrpSpPr>
          <p:cNvPr id="557" name="Google Shape;557;p37"/>
          <p:cNvGrpSpPr/>
          <p:nvPr/>
        </p:nvGrpSpPr>
        <p:grpSpPr>
          <a:xfrm rot="10800000" flipH="1">
            <a:off x="408436" y="2581111"/>
            <a:ext cx="4176155" cy="2327694"/>
            <a:chOff x="381011" y="539511"/>
            <a:chExt cx="4176155" cy="2327694"/>
          </a:xfrm>
        </p:grpSpPr>
        <p:sp>
          <p:nvSpPr>
            <p:cNvPr id="558" name="Google Shape;558;p37"/>
            <p:cNvSpPr/>
            <p:nvPr/>
          </p:nvSpPr>
          <p:spPr>
            <a:xfrm rot="5400000" flipH="1">
              <a:off x="601849" y="1344186"/>
              <a:ext cx="748971" cy="179129"/>
            </a:xfrm>
            <a:custGeom>
              <a:avLst/>
              <a:gdLst/>
              <a:ahLst/>
              <a:cxnLst/>
              <a:rect l="l" t="t" r="r" b="b"/>
              <a:pathLst>
                <a:path w="21855" h="5227" extrusionOk="0">
                  <a:moveTo>
                    <a:pt x="8469" y="1"/>
                  </a:moveTo>
                  <a:cubicBezTo>
                    <a:pt x="6779" y="1"/>
                    <a:pt x="5092" y="188"/>
                    <a:pt x="3465" y="576"/>
                  </a:cubicBezTo>
                  <a:cubicBezTo>
                    <a:pt x="2493" y="819"/>
                    <a:pt x="1398" y="1153"/>
                    <a:pt x="669" y="1913"/>
                  </a:cubicBezTo>
                  <a:cubicBezTo>
                    <a:pt x="243" y="2369"/>
                    <a:pt x="0" y="2977"/>
                    <a:pt x="30" y="3585"/>
                  </a:cubicBezTo>
                  <a:cubicBezTo>
                    <a:pt x="61" y="4071"/>
                    <a:pt x="304" y="4527"/>
                    <a:pt x="669" y="4831"/>
                  </a:cubicBezTo>
                  <a:cubicBezTo>
                    <a:pt x="1034" y="5105"/>
                    <a:pt x="1520" y="5226"/>
                    <a:pt x="1976" y="5226"/>
                  </a:cubicBezTo>
                  <a:cubicBezTo>
                    <a:pt x="2523" y="5226"/>
                    <a:pt x="3040" y="5074"/>
                    <a:pt x="3435" y="4740"/>
                  </a:cubicBezTo>
                  <a:cubicBezTo>
                    <a:pt x="4164" y="4071"/>
                    <a:pt x="4225" y="2977"/>
                    <a:pt x="3617" y="2217"/>
                  </a:cubicBezTo>
                  <a:cubicBezTo>
                    <a:pt x="3534" y="2133"/>
                    <a:pt x="3423" y="2087"/>
                    <a:pt x="3314" y="2087"/>
                  </a:cubicBezTo>
                  <a:cubicBezTo>
                    <a:pt x="3225" y="2087"/>
                    <a:pt x="3138" y="2118"/>
                    <a:pt x="3070" y="2187"/>
                  </a:cubicBezTo>
                  <a:cubicBezTo>
                    <a:pt x="2918" y="2308"/>
                    <a:pt x="2888" y="2551"/>
                    <a:pt x="3040" y="2703"/>
                  </a:cubicBezTo>
                  <a:cubicBezTo>
                    <a:pt x="3404" y="3129"/>
                    <a:pt x="3344" y="3797"/>
                    <a:pt x="2948" y="4162"/>
                  </a:cubicBezTo>
                  <a:cubicBezTo>
                    <a:pt x="2707" y="4372"/>
                    <a:pt x="2346" y="4479"/>
                    <a:pt x="1992" y="4479"/>
                  </a:cubicBezTo>
                  <a:cubicBezTo>
                    <a:pt x="1678" y="4479"/>
                    <a:pt x="1369" y="4394"/>
                    <a:pt x="1155" y="4223"/>
                  </a:cubicBezTo>
                  <a:cubicBezTo>
                    <a:pt x="882" y="4010"/>
                    <a:pt x="821" y="3737"/>
                    <a:pt x="790" y="3524"/>
                  </a:cubicBezTo>
                  <a:cubicBezTo>
                    <a:pt x="790" y="3159"/>
                    <a:pt x="942" y="2734"/>
                    <a:pt x="1216" y="2430"/>
                  </a:cubicBezTo>
                  <a:cubicBezTo>
                    <a:pt x="1824" y="1822"/>
                    <a:pt x="2827" y="1518"/>
                    <a:pt x="3648" y="1305"/>
                  </a:cubicBezTo>
                  <a:cubicBezTo>
                    <a:pt x="5220" y="934"/>
                    <a:pt x="6848" y="753"/>
                    <a:pt x="8477" y="753"/>
                  </a:cubicBezTo>
                  <a:cubicBezTo>
                    <a:pt x="13116" y="753"/>
                    <a:pt x="17767" y="2215"/>
                    <a:pt x="21186" y="4892"/>
                  </a:cubicBezTo>
                  <a:cubicBezTo>
                    <a:pt x="21249" y="4942"/>
                    <a:pt x="21329" y="4967"/>
                    <a:pt x="21411" y="4967"/>
                  </a:cubicBezTo>
                  <a:cubicBezTo>
                    <a:pt x="21525" y="4967"/>
                    <a:pt x="21644" y="4919"/>
                    <a:pt x="21733" y="4831"/>
                  </a:cubicBezTo>
                  <a:cubicBezTo>
                    <a:pt x="21855" y="4679"/>
                    <a:pt x="21824" y="4436"/>
                    <a:pt x="21642" y="4314"/>
                  </a:cubicBezTo>
                  <a:cubicBezTo>
                    <a:pt x="18110" y="1525"/>
                    <a:pt x="13279" y="1"/>
                    <a:pt x="846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7"/>
            <p:cNvSpPr/>
            <p:nvPr/>
          </p:nvSpPr>
          <p:spPr>
            <a:xfrm rot="5400000" flipH="1">
              <a:off x="1156080" y="782655"/>
              <a:ext cx="217752" cy="745955"/>
            </a:xfrm>
            <a:custGeom>
              <a:avLst/>
              <a:gdLst/>
              <a:ahLst/>
              <a:cxnLst/>
              <a:rect l="l" t="t" r="r" b="b"/>
              <a:pathLst>
                <a:path w="6354" h="21767" extrusionOk="0">
                  <a:moveTo>
                    <a:pt x="4402" y="0"/>
                  </a:moveTo>
                  <a:cubicBezTo>
                    <a:pt x="3854" y="0"/>
                    <a:pt x="3288" y="240"/>
                    <a:pt x="2858" y="641"/>
                  </a:cubicBezTo>
                  <a:cubicBezTo>
                    <a:pt x="2098" y="1371"/>
                    <a:pt x="1764" y="2465"/>
                    <a:pt x="1520" y="3438"/>
                  </a:cubicBezTo>
                  <a:cubicBezTo>
                    <a:pt x="1" y="9699"/>
                    <a:pt x="1460" y="16842"/>
                    <a:pt x="5229" y="21614"/>
                  </a:cubicBezTo>
                  <a:cubicBezTo>
                    <a:pt x="5320" y="21736"/>
                    <a:pt x="5411" y="21766"/>
                    <a:pt x="5533" y="21766"/>
                  </a:cubicBezTo>
                  <a:cubicBezTo>
                    <a:pt x="5624" y="21766"/>
                    <a:pt x="5715" y="21736"/>
                    <a:pt x="5776" y="21675"/>
                  </a:cubicBezTo>
                  <a:cubicBezTo>
                    <a:pt x="5928" y="21553"/>
                    <a:pt x="5958" y="21310"/>
                    <a:pt x="5837" y="21158"/>
                  </a:cubicBezTo>
                  <a:cubicBezTo>
                    <a:pt x="2220" y="16538"/>
                    <a:pt x="791" y="9638"/>
                    <a:pt x="2250" y="3620"/>
                  </a:cubicBezTo>
                  <a:cubicBezTo>
                    <a:pt x="2463" y="2738"/>
                    <a:pt x="2767" y="1766"/>
                    <a:pt x="3375" y="1188"/>
                  </a:cubicBezTo>
                  <a:cubicBezTo>
                    <a:pt x="3653" y="910"/>
                    <a:pt x="4033" y="759"/>
                    <a:pt x="4376" y="759"/>
                  </a:cubicBezTo>
                  <a:cubicBezTo>
                    <a:pt x="4407" y="759"/>
                    <a:pt x="4438" y="760"/>
                    <a:pt x="4469" y="763"/>
                  </a:cubicBezTo>
                  <a:cubicBezTo>
                    <a:pt x="4651" y="763"/>
                    <a:pt x="4955" y="854"/>
                    <a:pt x="5168" y="1128"/>
                  </a:cubicBezTo>
                  <a:cubicBezTo>
                    <a:pt x="5533" y="1583"/>
                    <a:pt x="5502" y="2435"/>
                    <a:pt x="5107" y="2890"/>
                  </a:cubicBezTo>
                  <a:cubicBezTo>
                    <a:pt x="4891" y="3123"/>
                    <a:pt x="4603" y="3246"/>
                    <a:pt x="4316" y="3246"/>
                  </a:cubicBezTo>
                  <a:cubicBezTo>
                    <a:pt x="4078" y="3246"/>
                    <a:pt x="3841" y="3161"/>
                    <a:pt x="3648" y="2982"/>
                  </a:cubicBezTo>
                  <a:cubicBezTo>
                    <a:pt x="3580" y="2927"/>
                    <a:pt x="3493" y="2897"/>
                    <a:pt x="3407" y="2897"/>
                  </a:cubicBezTo>
                  <a:cubicBezTo>
                    <a:pt x="3302" y="2897"/>
                    <a:pt x="3198" y="2942"/>
                    <a:pt x="3131" y="3042"/>
                  </a:cubicBezTo>
                  <a:cubicBezTo>
                    <a:pt x="2979" y="3194"/>
                    <a:pt x="3010" y="3438"/>
                    <a:pt x="3162" y="3559"/>
                  </a:cubicBezTo>
                  <a:cubicBezTo>
                    <a:pt x="3498" y="3854"/>
                    <a:pt x="3919" y="3999"/>
                    <a:pt x="4337" y="3999"/>
                  </a:cubicBezTo>
                  <a:cubicBezTo>
                    <a:pt x="4825" y="3999"/>
                    <a:pt x="5310" y="3800"/>
                    <a:pt x="5654" y="3407"/>
                  </a:cubicBezTo>
                  <a:cubicBezTo>
                    <a:pt x="6293" y="2678"/>
                    <a:pt x="6353" y="1401"/>
                    <a:pt x="5745" y="641"/>
                  </a:cubicBezTo>
                  <a:cubicBezTo>
                    <a:pt x="5441" y="276"/>
                    <a:pt x="5016" y="33"/>
                    <a:pt x="4499" y="3"/>
                  </a:cubicBezTo>
                  <a:cubicBezTo>
                    <a:pt x="4467" y="1"/>
                    <a:pt x="4434" y="0"/>
                    <a:pt x="440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7"/>
            <p:cNvSpPr/>
            <p:nvPr/>
          </p:nvSpPr>
          <p:spPr>
            <a:xfrm rot="-5400000" flipH="1">
              <a:off x="-7304" y="1629861"/>
              <a:ext cx="1261384" cy="235517"/>
            </a:xfrm>
            <a:custGeom>
              <a:avLst/>
              <a:gdLst/>
              <a:ahLst/>
              <a:cxnLst/>
              <a:rect l="l" t="t" r="r" b="b"/>
              <a:pathLst>
                <a:path w="29880" h="5579" extrusionOk="0">
                  <a:moveTo>
                    <a:pt x="24961" y="1"/>
                  </a:moveTo>
                  <a:cubicBezTo>
                    <a:pt x="22564" y="1"/>
                    <a:pt x="20182" y="1023"/>
                    <a:pt x="18086" y="2083"/>
                  </a:cubicBezTo>
                  <a:lnTo>
                    <a:pt x="17478" y="2387"/>
                  </a:lnTo>
                  <a:cubicBezTo>
                    <a:pt x="15104" y="3603"/>
                    <a:pt x="12671" y="4820"/>
                    <a:pt x="10096" y="4820"/>
                  </a:cubicBezTo>
                  <a:cubicBezTo>
                    <a:pt x="10034" y="4820"/>
                    <a:pt x="9972" y="4820"/>
                    <a:pt x="9910" y="4818"/>
                  </a:cubicBezTo>
                  <a:cubicBezTo>
                    <a:pt x="8390" y="4788"/>
                    <a:pt x="6961" y="4362"/>
                    <a:pt x="5411" y="3967"/>
                  </a:cubicBezTo>
                  <a:cubicBezTo>
                    <a:pt x="3800" y="3511"/>
                    <a:pt x="2128" y="3055"/>
                    <a:pt x="365" y="3055"/>
                  </a:cubicBezTo>
                  <a:cubicBezTo>
                    <a:pt x="153" y="3055"/>
                    <a:pt x="1" y="3238"/>
                    <a:pt x="1" y="3450"/>
                  </a:cubicBezTo>
                  <a:cubicBezTo>
                    <a:pt x="1" y="3633"/>
                    <a:pt x="153" y="3815"/>
                    <a:pt x="365" y="3815"/>
                  </a:cubicBezTo>
                  <a:cubicBezTo>
                    <a:pt x="2037" y="3815"/>
                    <a:pt x="3648" y="4271"/>
                    <a:pt x="5229" y="4697"/>
                  </a:cubicBezTo>
                  <a:cubicBezTo>
                    <a:pt x="6718" y="5092"/>
                    <a:pt x="8299" y="5517"/>
                    <a:pt x="9910" y="5578"/>
                  </a:cubicBezTo>
                  <a:lnTo>
                    <a:pt x="10153" y="5578"/>
                  </a:lnTo>
                  <a:cubicBezTo>
                    <a:pt x="12888" y="5578"/>
                    <a:pt x="15381" y="4301"/>
                    <a:pt x="17813" y="3086"/>
                  </a:cubicBezTo>
                  <a:lnTo>
                    <a:pt x="18421" y="2751"/>
                  </a:lnTo>
                  <a:cubicBezTo>
                    <a:pt x="20506" y="1697"/>
                    <a:pt x="22705" y="774"/>
                    <a:pt x="24883" y="774"/>
                  </a:cubicBezTo>
                  <a:cubicBezTo>
                    <a:pt x="25467" y="774"/>
                    <a:pt x="26049" y="841"/>
                    <a:pt x="26627" y="988"/>
                  </a:cubicBezTo>
                  <a:cubicBezTo>
                    <a:pt x="27387" y="1171"/>
                    <a:pt x="27995" y="1475"/>
                    <a:pt x="28390" y="1900"/>
                  </a:cubicBezTo>
                  <a:cubicBezTo>
                    <a:pt x="28846" y="2387"/>
                    <a:pt x="29059" y="3025"/>
                    <a:pt x="28937" y="3572"/>
                  </a:cubicBezTo>
                  <a:cubicBezTo>
                    <a:pt x="28820" y="4130"/>
                    <a:pt x="28305" y="4546"/>
                    <a:pt x="27804" y="4546"/>
                  </a:cubicBezTo>
                  <a:cubicBezTo>
                    <a:pt x="27787" y="4546"/>
                    <a:pt x="27769" y="4546"/>
                    <a:pt x="27752" y="4545"/>
                  </a:cubicBezTo>
                  <a:cubicBezTo>
                    <a:pt x="27509" y="4514"/>
                    <a:pt x="27266" y="4362"/>
                    <a:pt x="27114" y="4119"/>
                  </a:cubicBezTo>
                  <a:cubicBezTo>
                    <a:pt x="26962" y="3906"/>
                    <a:pt x="26931" y="3663"/>
                    <a:pt x="27022" y="3481"/>
                  </a:cubicBezTo>
                  <a:cubicBezTo>
                    <a:pt x="27114" y="3268"/>
                    <a:pt x="27357" y="3146"/>
                    <a:pt x="27600" y="3146"/>
                  </a:cubicBezTo>
                  <a:cubicBezTo>
                    <a:pt x="27661" y="3146"/>
                    <a:pt x="27965" y="3146"/>
                    <a:pt x="28056" y="3359"/>
                  </a:cubicBezTo>
                  <a:cubicBezTo>
                    <a:pt x="28145" y="3493"/>
                    <a:pt x="28283" y="3577"/>
                    <a:pt x="28422" y="3577"/>
                  </a:cubicBezTo>
                  <a:cubicBezTo>
                    <a:pt x="28473" y="3577"/>
                    <a:pt x="28524" y="3566"/>
                    <a:pt x="28573" y="3542"/>
                  </a:cubicBezTo>
                  <a:cubicBezTo>
                    <a:pt x="28755" y="3450"/>
                    <a:pt x="28846" y="3207"/>
                    <a:pt x="28755" y="3025"/>
                  </a:cubicBezTo>
                  <a:cubicBezTo>
                    <a:pt x="28554" y="2623"/>
                    <a:pt x="28137" y="2384"/>
                    <a:pt x="27630" y="2384"/>
                  </a:cubicBezTo>
                  <a:cubicBezTo>
                    <a:pt x="27600" y="2384"/>
                    <a:pt x="27570" y="2385"/>
                    <a:pt x="27539" y="2387"/>
                  </a:cubicBezTo>
                  <a:cubicBezTo>
                    <a:pt x="26992" y="2417"/>
                    <a:pt x="26475" y="2721"/>
                    <a:pt x="26293" y="3207"/>
                  </a:cubicBezTo>
                  <a:cubicBezTo>
                    <a:pt x="26141" y="3633"/>
                    <a:pt x="26202" y="4089"/>
                    <a:pt x="26445" y="4514"/>
                  </a:cubicBezTo>
                  <a:cubicBezTo>
                    <a:pt x="26749" y="4970"/>
                    <a:pt x="27205" y="5274"/>
                    <a:pt x="27691" y="5304"/>
                  </a:cubicBezTo>
                  <a:cubicBezTo>
                    <a:pt x="27727" y="5307"/>
                    <a:pt x="27763" y="5308"/>
                    <a:pt x="27799" y="5308"/>
                  </a:cubicBezTo>
                  <a:cubicBezTo>
                    <a:pt x="28645" y="5308"/>
                    <a:pt x="29493" y="4628"/>
                    <a:pt x="29697" y="3724"/>
                  </a:cubicBezTo>
                  <a:cubicBezTo>
                    <a:pt x="29880" y="2934"/>
                    <a:pt x="29576" y="2022"/>
                    <a:pt x="28937" y="1353"/>
                  </a:cubicBezTo>
                  <a:cubicBezTo>
                    <a:pt x="28421" y="836"/>
                    <a:pt x="27722" y="472"/>
                    <a:pt x="26840" y="228"/>
                  </a:cubicBezTo>
                  <a:cubicBezTo>
                    <a:pt x="26216" y="71"/>
                    <a:pt x="25588" y="1"/>
                    <a:pt x="249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7"/>
            <p:cNvSpPr/>
            <p:nvPr/>
          </p:nvSpPr>
          <p:spPr>
            <a:xfrm rot="-5400000" flipH="1">
              <a:off x="318596" y="2495987"/>
              <a:ext cx="565934" cy="176501"/>
            </a:xfrm>
            <a:custGeom>
              <a:avLst/>
              <a:gdLst/>
              <a:ahLst/>
              <a:cxnLst/>
              <a:rect l="l" t="t" r="r" b="b"/>
              <a:pathLst>
                <a:path w="13406" h="4181" extrusionOk="0">
                  <a:moveTo>
                    <a:pt x="11529" y="1"/>
                  </a:moveTo>
                  <a:cubicBezTo>
                    <a:pt x="11197" y="1"/>
                    <a:pt x="10866" y="119"/>
                    <a:pt x="10639" y="320"/>
                  </a:cubicBezTo>
                  <a:cubicBezTo>
                    <a:pt x="10335" y="563"/>
                    <a:pt x="10153" y="958"/>
                    <a:pt x="10092" y="1353"/>
                  </a:cubicBezTo>
                  <a:cubicBezTo>
                    <a:pt x="10062" y="1779"/>
                    <a:pt x="10184" y="2174"/>
                    <a:pt x="10427" y="2478"/>
                  </a:cubicBezTo>
                  <a:cubicBezTo>
                    <a:pt x="10498" y="2567"/>
                    <a:pt x="10610" y="2614"/>
                    <a:pt x="10727" y="2614"/>
                  </a:cubicBezTo>
                  <a:cubicBezTo>
                    <a:pt x="10811" y="2614"/>
                    <a:pt x="10898" y="2590"/>
                    <a:pt x="10974" y="2539"/>
                  </a:cubicBezTo>
                  <a:cubicBezTo>
                    <a:pt x="11126" y="2387"/>
                    <a:pt x="11156" y="2144"/>
                    <a:pt x="11004" y="1992"/>
                  </a:cubicBezTo>
                  <a:cubicBezTo>
                    <a:pt x="10883" y="1840"/>
                    <a:pt x="10852" y="1657"/>
                    <a:pt x="10852" y="1445"/>
                  </a:cubicBezTo>
                  <a:cubicBezTo>
                    <a:pt x="10883" y="1232"/>
                    <a:pt x="10974" y="1019"/>
                    <a:pt x="11095" y="898"/>
                  </a:cubicBezTo>
                  <a:cubicBezTo>
                    <a:pt x="11247" y="806"/>
                    <a:pt x="11460" y="746"/>
                    <a:pt x="11673" y="746"/>
                  </a:cubicBezTo>
                  <a:cubicBezTo>
                    <a:pt x="11886" y="776"/>
                    <a:pt x="12068" y="867"/>
                    <a:pt x="12190" y="1019"/>
                  </a:cubicBezTo>
                  <a:cubicBezTo>
                    <a:pt x="12524" y="1414"/>
                    <a:pt x="12342" y="2113"/>
                    <a:pt x="11977" y="2478"/>
                  </a:cubicBezTo>
                  <a:cubicBezTo>
                    <a:pt x="11491" y="2934"/>
                    <a:pt x="10791" y="3116"/>
                    <a:pt x="10214" y="3238"/>
                  </a:cubicBezTo>
                  <a:cubicBezTo>
                    <a:pt x="9571" y="3347"/>
                    <a:pt x="8914" y="3401"/>
                    <a:pt x="8251" y="3401"/>
                  </a:cubicBezTo>
                  <a:cubicBezTo>
                    <a:pt x="5593" y="3401"/>
                    <a:pt x="2853" y="2540"/>
                    <a:pt x="639" y="958"/>
                  </a:cubicBezTo>
                  <a:cubicBezTo>
                    <a:pt x="578" y="910"/>
                    <a:pt x="503" y="885"/>
                    <a:pt x="427" y="885"/>
                  </a:cubicBezTo>
                  <a:cubicBezTo>
                    <a:pt x="312" y="885"/>
                    <a:pt x="195" y="940"/>
                    <a:pt x="123" y="1049"/>
                  </a:cubicBezTo>
                  <a:cubicBezTo>
                    <a:pt x="1" y="1201"/>
                    <a:pt x="31" y="1445"/>
                    <a:pt x="214" y="1566"/>
                  </a:cubicBezTo>
                  <a:cubicBezTo>
                    <a:pt x="2554" y="3268"/>
                    <a:pt x="5351" y="4180"/>
                    <a:pt x="8147" y="4180"/>
                  </a:cubicBezTo>
                  <a:cubicBezTo>
                    <a:pt x="8876" y="4180"/>
                    <a:pt x="9606" y="4089"/>
                    <a:pt x="10335" y="3967"/>
                  </a:cubicBezTo>
                  <a:cubicBezTo>
                    <a:pt x="11035" y="3846"/>
                    <a:pt x="11886" y="3633"/>
                    <a:pt x="12494" y="3025"/>
                  </a:cubicBezTo>
                  <a:cubicBezTo>
                    <a:pt x="13132" y="2417"/>
                    <a:pt x="13405" y="1293"/>
                    <a:pt x="12767" y="533"/>
                  </a:cubicBezTo>
                  <a:cubicBezTo>
                    <a:pt x="12524" y="229"/>
                    <a:pt x="12159" y="46"/>
                    <a:pt x="11734" y="16"/>
                  </a:cubicBezTo>
                  <a:cubicBezTo>
                    <a:pt x="11666" y="6"/>
                    <a:pt x="11597" y="1"/>
                    <a:pt x="115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7"/>
            <p:cNvSpPr/>
            <p:nvPr/>
          </p:nvSpPr>
          <p:spPr>
            <a:xfrm rot="-5400000" flipH="1">
              <a:off x="1453230" y="145603"/>
              <a:ext cx="260551" cy="1256234"/>
            </a:xfrm>
            <a:custGeom>
              <a:avLst/>
              <a:gdLst/>
              <a:ahLst/>
              <a:cxnLst/>
              <a:rect l="l" t="t" r="r" b="b"/>
              <a:pathLst>
                <a:path w="6172" h="29758" extrusionOk="0">
                  <a:moveTo>
                    <a:pt x="3952" y="0"/>
                  </a:moveTo>
                  <a:cubicBezTo>
                    <a:pt x="3739" y="0"/>
                    <a:pt x="3587" y="182"/>
                    <a:pt x="3587" y="395"/>
                  </a:cubicBezTo>
                  <a:cubicBezTo>
                    <a:pt x="3587" y="2158"/>
                    <a:pt x="4043" y="3830"/>
                    <a:pt x="4469" y="5441"/>
                  </a:cubicBezTo>
                  <a:cubicBezTo>
                    <a:pt x="4894" y="6961"/>
                    <a:pt x="5290" y="8420"/>
                    <a:pt x="5350" y="9939"/>
                  </a:cubicBezTo>
                  <a:cubicBezTo>
                    <a:pt x="5411" y="12584"/>
                    <a:pt x="4135" y="15076"/>
                    <a:pt x="2919" y="17478"/>
                  </a:cubicBezTo>
                  <a:lnTo>
                    <a:pt x="2615" y="18085"/>
                  </a:lnTo>
                  <a:cubicBezTo>
                    <a:pt x="1277" y="20730"/>
                    <a:pt x="1" y="23861"/>
                    <a:pt x="761" y="26839"/>
                  </a:cubicBezTo>
                  <a:cubicBezTo>
                    <a:pt x="1004" y="27751"/>
                    <a:pt x="1369" y="28450"/>
                    <a:pt x="1885" y="28967"/>
                  </a:cubicBezTo>
                  <a:cubicBezTo>
                    <a:pt x="2432" y="29484"/>
                    <a:pt x="3101" y="29757"/>
                    <a:pt x="3770" y="29757"/>
                  </a:cubicBezTo>
                  <a:cubicBezTo>
                    <a:pt x="3952" y="29757"/>
                    <a:pt x="4104" y="29727"/>
                    <a:pt x="4256" y="29727"/>
                  </a:cubicBezTo>
                  <a:cubicBezTo>
                    <a:pt x="5198" y="29514"/>
                    <a:pt x="5897" y="28633"/>
                    <a:pt x="5837" y="27721"/>
                  </a:cubicBezTo>
                  <a:cubicBezTo>
                    <a:pt x="5776" y="27235"/>
                    <a:pt x="5502" y="26779"/>
                    <a:pt x="5046" y="26475"/>
                  </a:cubicBezTo>
                  <a:cubicBezTo>
                    <a:pt x="4777" y="26321"/>
                    <a:pt x="4483" y="26240"/>
                    <a:pt x="4203" y="26240"/>
                  </a:cubicBezTo>
                  <a:cubicBezTo>
                    <a:pt x="4041" y="26240"/>
                    <a:pt x="3884" y="26267"/>
                    <a:pt x="3739" y="26323"/>
                  </a:cubicBezTo>
                  <a:cubicBezTo>
                    <a:pt x="3253" y="26505"/>
                    <a:pt x="2919" y="26991"/>
                    <a:pt x="2919" y="27569"/>
                  </a:cubicBezTo>
                  <a:cubicBezTo>
                    <a:pt x="2888" y="28116"/>
                    <a:pt x="3131" y="28572"/>
                    <a:pt x="3557" y="28785"/>
                  </a:cubicBezTo>
                  <a:cubicBezTo>
                    <a:pt x="3606" y="28809"/>
                    <a:pt x="3659" y="28820"/>
                    <a:pt x="3713" y="28820"/>
                  </a:cubicBezTo>
                  <a:cubicBezTo>
                    <a:pt x="3859" y="28820"/>
                    <a:pt x="4007" y="28736"/>
                    <a:pt x="4074" y="28602"/>
                  </a:cubicBezTo>
                  <a:cubicBezTo>
                    <a:pt x="4165" y="28420"/>
                    <a:pt x="4074" y="28177"/>
                    <a:pt x="3891" y="28086"/>
                  </a:cubicBezTo>
                  <a:cubicBezTo>
                    <a:pt x="3679" y="27994"/>
                    <a:pt x="3679" y="27690"/>
                    <a:pt x="3679" y="27599"/>
                  </a:cubicBezTo>
                  <a:cubicBezTo>
                    <a:pt x="3679" y="27387"/>
                    <a:pt x="3800" y="27113"/>
                    <a:pt x="4013" y="27022"/>
                  </a:cubicBezTo>
                  <a:cubicBezTo>
                    <a:pt x="4074" y="27002"/>
                    <a:pt x="4141" y="26991"/>
                    <a:pt x="4212" y="26991"/>
                  </a:cubicBezTo>
                  <a:cubicBezTo>
                    <a:pt x="4354" y="26991"/>
                    <a:pt x="4509" y="27032"/>
                    <a:pt x="4651" y="27113"/>
                  </a:cubicBezTo>
                  <a:cubicBezTo>
                    <a:pt x="4894" y="27295"/>
                    <a:pt x="5046" y="27539"/>
                    <a:pt x="5077" y="27782"/>
                  </a:cubicBezTo>
                  <a:cubicBezTo>
                    <a:pt x="5107" y="28298"/>
                    <a:pt x="4682" y="28846"/>
                    <a:pt x="4104" y="28967"/>
                  </a:cubicBezTo>
                  <a:cubicBezTo>
                    <a:pt x="4002" y="28990"/>
                    <a:pt x="3896" y="29001"/>
                    <a:pt x="3787" y="29001"/>
                  </a:cubicBezTo>
                  <a:cubicBezTo>
                    <a:pt x="3315" y="29001"/>
                    <a:pt x="2803" y="28791"/>
                    <a:pt x="2432" y="28420"/>
                  </a:cubicBezTo>
                  <a:cubicBezTo>
                    <a:pt x="2007" y="27994"/>
                    <a:pt x="1703" y="27417"/>
                    <a:pt x="1490" y="26657"/>
                  </a:cubicBezTo>
                  <a:cubicBezTo>
                    <a:pt x="791" y="23921"/>
                    <a:pt x="1946" y="21095"/>
                    <a:pt x="3283" y="18420"/>
                  </a:cubicBezTo>
                  <a:lnTo>
                    <a:pt x="3587" y="17842"/>
                  </a:lnTo>
                  <a:cubicBezTo>
                    <a:pt x="4864" y="15319"/>
                    <a:pt x="6171" y="12736"/>
                    <a:pt x="6110" y="9909"/>
                  </a:cubicBezTo>
                  <a:cubicBezTo>
                    <a:pt x="6049" y="8298"/>
                    <a:pt x="5624" y="6748"/>
                    <a:pt x="5229" y="5228"/>
                  </a:cubicBezTo>
                  <a:cubicBezTo>
                    <a:pt x="4773" y="3678"/>
                    <a:pt x="4347" y="2037"/>
                    <a:pt x="4347" y="395"/>
                  </a:cubicBezTo>
                  <a:cubicBezTo>
                    <a:pt x="4347" y="182"/>
                    <a:pt x="4165" y="0"/>
                    <a:pt x="3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7"/>
            <p:cNvSpPr/>
            <p:nvPr/>
          </p:nvSpPr>
          <p:spPr>
            <a:xfrm rot="-5400000" flipH="1">
              <a:off x="2320390" y="493053"/>
              <a:ext cx="195076" cy="552341"/>
            </a:xfrm>
            <a:custGeom>
              <a:avLst/>
              <a:gdLst/>
              <a:ahLst/>
              <a:cxnLst/>
              <a:rect l="l" t="t" r="r" b="b"/>
              <a:pathLst>
                <a:path w="4621" h="13084" extrusionOk="0">
                  <a:moveTo>
                    <a:pt x="1301" y="1"/>
                  </a:moveTo>
                  <a:cubicBezTo>
                    <a:pt x="1220" y="1"/>
                    <a:pt x="1137" y="25"/>
                    <a:pt x="1064" y="74"/>
                  </a:cubicBezTo>
                  <a:cubicBezTo>
                    <a:pt x="912" y="195"/>
                    <a:pt x="882" y="439"/>
                    <a:pt x="1003" y="621"/>
                  </a:cubicBezTo>
                  <a:cubicBezTo>
                    <a:pt x="2979" y="3387"/>
                    <a:pt x="3830" y="6943"/>
                    <a:pt x="3253" y="10165"/>
                  </a:cubicBezTo>
                  <a:cubicBezTo>
                    <a:pt x="3162" y="10743"/>
                    <a:pt x="2979" y="11472"/>
                    <a:pt x="2523" y="11928"/>
                  </a:cubicBezTo>
                  <a:cubicBezTo>
                    <a:pt x="2273" y="12159"/>
                    <a:pt x="1914" y="12317"/>
                    <a:pt x="1575" y="12317"/>
                  </a:cubicBezTo>
                  <a:cubicBezTo>
                    <a:pt x="1379" y="12317"/>
                    <a:pt x="1190" y="12264"/>
                    <a:pt x="1034" y="12141"/>
                  </a:cubicBezTo>
                  <a:cubicBezTo>
                    <a:pt x="912" y="12050"/>
                    <a:pt x="821" y="11837"/>
                    <a:pt x="791" y="11624"/>
                  </a:cubicBezTo>
                  <a:cubicBezTo>
                    <a:pt x="760" y="11411"/>
                    <a:pt x="821" y="11229"/>
                    <a:pt x="943" y="11077"/>
                  </a:cubicBezTo>
                  <a:cubicBezTo>
                    <a:pt x="1064" y="10925"/>
                    <a:pt x="1247" y="10834"/>
                    <a:pt x="1459" y="10834"/>
                  </a:cubicBezTo>
                  <a:cubicBezTo>
                    <a:pt x="1496" y="10829"/>
                    <a:pt x="1532" y="10826"/>
                    <a:pt x="1569" y="10826"/>
                  </a:cubicBezTo>
                  <a:cubicBezTo>
                    <a:pt x="1743" y="10826"/>
                    <a:pt x="1911" y="10885"/>
                    <a:pt x="2037" y="10986"/>
                  </a:cubicBezTo>
                  <a:cubicBezTo>
                    <a:pt x="2100" y="11037"/>
                    <a:pt x="2180" y="11061"/>
                    <a:pt x="2259" y="11061"/>
                  </a:cubicBezTo>
                  <a:cubicBezTo>
                    <a:pt x="2371" y="11061"/>
                    <a:pt x="2483" y="11014"/>
                    <a:pt x="2554" y="10925"/>
                  </a:cubicBezTo>
                  <a:cubicBezTo>
                    <a:pt x="2706" y="10773"/>
                    <a:pt x="2675" y="10530"/>
                    <a:pt x="2523" y="10378"/>
                  </a:cubicBezTo>
                  <a:cubicBezTo>
                    <a:pt x="2271" y="10176"/>
                    <a:pt x="1957" y="10058"/>
                    <a:pt x="1615" y="10058"/>
                  </a:cubicBezTo>
                  <a:cubicBezTo>
                    <a:pt x="1544" y="10058"/>
                    <a:pt x="1472" y="10064"/>
                    <a:pt x="1399" y="10074"/>
                  </a:cubicBezTo>
                  <a:cubicBezTo>
                    <a:pt x="1003" y="10104"/>
                    <a:pt x="608" y="10287"/>
                    <a:pt x="365" y="10591"/>
                  </a:cubicBezTo>
                  <a:cubicBezTo>
                    <a:pt x="122" y="10895"/>
                    <a:pt x="0" y="11290"/>
                    <a:pt x="31" y="11715"/>
                  </a:cubicBezTo>
                  <a:cubicBezTo>
                    <a:pt x="61" y="12110"/>
                    <a:pt x="274" y="12506"/>
                    <a:pt x="578" y="12749"/>
                  </a:cubicBezTo>
                  <a:cubicBezTo>
                    <a:pt x="851" y="12992"/>
                    <a:pt x="1216" y="13083"/>
                    <a:pt x="1581" y="13083"/>
                  </a:cubicBezTo>
                  <a:cubicBezTo>
                    <a:pt x="2128" y="13083"/>
                    <a:pt x="2675" y="12840"/>
                    <a:pt x="3070" y="12475"/>
                  </a:cubicBezTo>
                  <a:cubicBezTo>
                    <a:pt x="3678" y="11867"/>
                    <a:pt x="3891" y="10986"/>
                    <a:pt x="4013" y="10287"/>
                  </a:cubicBezTo>
                  <a:cubicBezTo>
                    <a:pt x="4621" y="6822"/>
                    <a:pt x="3739" y="3144"/>
                    <a:pt x="1611" y="165"/>
                  </a:cubicBezTo>
                  <a:cubicBezTo>
                    <a:pt x="1538" y="56"/>
                    <a:pt x="1422" y="1"/>
                    <a:pt x="1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7"/>
            <p:cNvSpPr/>
            <p:nvPr/>
          </p:nvSpPr>
          <p:spPr>
            <a:xfrm rot="-5400000" flipH="1">
              <a:off x="422466" y="1828673"/>
              <a:ext cx="154043" cy="236953"/>
            </a:xfrm>
            <a:custGeom>
              <a:avLst/>
              <a:gdLst/>
              <a:ahLst/>
              <a:cxnLst/>
              <a:rect l="l" t="t" r="r" b="b"/>
              <a:pathLst>
                <a:path w="3649" h="5613" extrusionOk="0">
                  <a:moveTo>
                    <a:pt x="2706" y="901"/>
                  </a:moveTo>
                  <a:lnTo>
                    <a:pt x="2706" y="901"/>
                  </a:lnTo>
                  <a:cubicBezTo>
                    <a:pt x="2828" y="1539"/>
                    <a:pt x="2706" y="2329"/>
                    <a:pt x="2341" y="3059"/>
                  </a:cubicBezTo>
                  <a:cubicBezTo>
                    <a:pt x="2007" y="3788"/>
                    <a:pt x="1490" y="4396"/>
                    <a:pt x="913" y="4700"/>
                  </a:cubicBezTo>
                  <a:cubicBezTo>
                    <a:pt x="822" y="4062"/>
                    <a:pt x="943" y="3302"/>
                    <a:pt x="1278" y="2542"/>
                  </a:cubicBezTo>
                  <a:cubicBezTo>
                    <a:pt x="1612" y="1813"/>
                    <a:pt x="2129" y="1235"/>
                    <a:pt x="2706" y="901"/>
                  </a:cubicBezTo>
                  <a:close/>
                  <a:moveTo>
                    <a:pt x="2960" y="1"/>
                  </a:moveTo>
                  <a:cubicBezTo>
                    <a:pt x="2917" y="1"/>
                    <a:pt x="2872" y="7"/>
                    <a:pt x="2828" y="19"/>
                  </a:cubicBezTo>
                  <a:cubicBezTo>
                    <a:pt x="1946" y="323"/>
                    <a:pt x="1095" y="1144"/>
                    <a:pt x="609" y="2238"/>
                  </a:cubicBezTo>
                  <a:cubicBezTo>
                    <a:pt x="92" y="3302"/>
                    <a:pt x="1" y="4487"/>
                    <a:pt x="335" y="5369"/>
                  </a:cubicBezTo>
                  <a:cubicBezTo>
                    <a:pt x="396" y="5521"/>
                    <a:pt x="518" y="5612"/>
                    <a:pt x="670" y="5612"/>
                  </a:cubicBezTo>
                  <a:cubicBezTo>
                    <a:pt x="730" y="5612"/>
                    <a:pt x="761" y="5612"/>
                    <a:pt x="791" y="5582"/>
                  </a:cubicBezTo>
                  <a:cubicBezTo>
                    <a:pt x="1703" y="5278"/>
                    <a:pt x="2554" y="4457"/>
                    <a:pt x="3041" y="3393"/>
                  </a:cubicBezTo>
                  <a:cubicBezTo>
                    <a:pt x="3557" y="2299"/>
                    <a:pt x="3648" y="1144"/>
                    <a:pt x="3314" y="232"/>
                  </a:cubicBezTo>
                  <a:cubicBezTo>
                    <a:pt x="3266" y="88"/>
                    <a:pt x="3123" y="1"/>
                    <a:pt x="29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7"/>
            <p:cNvSpPr/>
            <p:nvPr/>
          </p:nvSpPr>
          <p:spPr>
            <a:xfrm rot="-5400000" flipH="1">
              <a:off x="629953" y="2486594"/>
              <a:ext cx="198959" cy="185028"/>
            </a:xfrm>
            <a:custGeom>
              <a:avLst/>
              <a:gdLst/>
              <a:ahLst/>
              <a:cxnLst/>
              <a:rect l="l" t="t" r="r" b="b"/>
              <a:pathLst>
                <a:path w="4713" h="4383" extrusionOk="0">
                  <a:moveTo>
                    <a:pt x="822" y="796"/>
                  </a:moveTo>
                  <a:cubicBezTo>
                    <a:pt x="1460" y="857"/>
                    <a:pt x="2159" y="1222"/>
                    <a:pt x="2767" y="1769"/>
                  </a:cubicBezTo>
                  <a:cubicBezTo>
                    <a:pt x="3375" y="2316"/>
                    <a:pt x="3770" y="2985"/>
                    <a:pt x="3922" y="3623"/>
                  </a:cubicBezTo>
                  <a:cubicBezTo>
                    <a:pt x="3253" y="3532"/>
                    <a:pt x="2554" y="3198"/>
                    <a:pt x="1977" y="2650"/>
                  </a:cubicBezTo>
                  <a:cubicBezTo>
                    <a:pt x="1369" y="2103"/>
                    <a:pt x="943" y="1435"/>
                    <a:pt x="822" y="796"/>
                  </a:cubicBezTo>
                  <a:close/>
                  <a:moveTo>
                    <a:pt x="535" y="1"/>
                  </a:moveTo>
                  <a:cubicBezTo>
                    <a:pt x="478" y="1"/>
                    <a:pt x="422" y="2"/>
                    <a:pt x="366" y="6"/>
                  </a:cubicBezTo>
                  <a:cubicBezTo>
                    <a:pt x="153" y="36"/>
                    <a:pt x="1" y="188"/>
                    <a:pt x="1" y="401"/>
                  </a:cubicBezTo>
                  <a:cubicBezTo>
                    <a:pt x="31" y="1343"/>
                    <a:pt x="578" y="2407"/>
                    <a:pt x="1460" y="3198"/>
                  </a:cubicBezTo>
                  <a:cubicBezTo>
                    <a:pt x="2281" y="3957"/>
                    <a:pt x="3284" y="4383"/>
                    <a:pt x="4196" y="4383"/>
                  </a:cubicBezTo>
                  <a:lnTo>
                    <a:pt x="4378" y="4383"/>
                  </a:lnTo>
                  <a:cubicBezTo>
                    <a:pt x="4560" y="4383"/>
                    <a:pt x="4712" y="4201"/>
                    <a:pt x="4712" y="3988"/>
                  </a:cubicBezTo>
                  <a:cubicBezTo>
                    <a:pt x="4682" y="3046"/>
                    <a:pt x="4165" y="2012"/>
                    <a:pt x="3284" y="1191"/>
                  </a:cubicBezTo>
                  <a:cubicBezTo>
                    <a:pt x="2455" y="448"/>
                    <a:pt x="1437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7"/>
            <p:cNvSpPr/>
            <p:nvPr/>
          </p:nvSpPr>
          <p:spPr>
            <a:xfrm rot="-5400000" flipH="1">
              <a:off x="1662891" y="588797"/>
              <a:ext cx="241301" cy="142729"/>
            </a:xfrm>
            <a:custGeom>
              <a:avLst/>
              <a:gdLst/>
              <a:ahLst/>
              <a:cxnLst/>
              <a:rect l="l" t="t" r="r" b="b"/>
              <a:pathLst>
                <a:path w="5716" h="3381" extrusionOk="0">
                  <a:moveTo>
                    <a:pt x="4332" y="767"/>
                  </a:moveTo>
                  <a:cubicBezTo>
                    <a:pt x="4482" y="767"/>
                    <a:pt x="4629" y="777"/>
                    <a:pt x="4773" y="797"/>
                  </a:cubicBezTo>
                  <a:cubicBezTo>
                    <a:pt x="4438" y="1374"/>
                    <a:pt x="3861" y="1891"/>
                    <a:pt x="3101" y="2225"/>
                  </a:cubicBezTo>
                  <a:cubicBezTo>
                    <a:pt x="2554" y="2499"/>
                    <a:pt x="1990" y="2636"/>
                    <a:pt x="1472" y="2636"/>
                  </a:cubicBezTo>
                  <a:cubicBezTo>
                    <a:pt x="1300" y="2636"/>
                    <a:pt x="1133" y="2621"/>
                    <a:pt x="973" y="2590"/>
                  </a:cubicBezTo>
                  <a:cubicBezTo>
                    <a:pt x="1277" y="2013"/>
                    <a:pt x="1885" y="1496"/>
                    <a:pt x="2615" y="1162"/>
                  </a:cubicBezTo>
                  <a:cubicBezTo>
                    <a:pt x="3188" y="899"/>
                    <a:pt x="3780" y="767"/>
                    <a:pt x="4332" y="767"/>
                  </a:cubicBezTo>
                  <a:close/>
                  <a:moveTo>
                    <a:pt x="4302" y="0"/>
                  </a:moveTo>
                  <a:cubicBezTo>
                    <a:pt x="3658" y="0"/>
                    <a:pt x="2957" y="161"/>
                    <a:pt x="2280" y="462"/>
                  </a:cubicBezTo>
                  <a:cubicBezTo>
                    <a:pt x="1216" y="979"/>
                    <a:pt x="396" y="1830"/>
                    <a:pt x="92" y="2712"/>
                  </a:cubicBezTo>
                  <a:cubicBezTo>
                    <a:pt x="1" y="2894"/>
                    <a:pt x="122" y="3107"/>
                    <a:pt x="305" y="3198"/>
                  </a:cubicBezTo>
                  <a:cubicBezTo>
                    <a:pt x="639" y="3320"/>
                    <a:pt x="1034" y="3380"/>
                    <a:pt x="1460" y="3380"/>
                  </a:cubicBezTo>
                  <a:cubicBezTo>
                    <a:pt x="2098" y="3380"/>
                    <a:pt x="2767" y="3228"/>
                    <a:pt x="3435" y="2924"/>
                  </a:cubicBezTo>
                  <a:cubicBezTo>
                    <a:pt x="4499" y="2408"/>
                    <a:pt x="5350" y="1587"/>
                    <a:pt x="5654" y="675"/>
                  </a:cubicBezTo>
                  <a:cubicBezTo>
                    <a:pt x="5715" y="493"/>
                    <a:pt x="5624" y="280"/>
                    <a:pt x="5411" y="189"/>
                  </a:cubicBezTo>
                  <a:cubicBezTo>
                    <a:pt x="5075" y="61"/>
                    <a:pt x="4699" y="0"/>
                    <a:pt x="4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7"/>
            <p:cNvSpPr/>
            <p:nvPr/>
          </p:nvSpPr>
          <p:spPr>
            <a:xfrm rot="-5400000" flipH="1">
              <a:off x="2321277" y="791640"/>
              <a:ext cx="189967" cy="198959"/>
            </a:xfrm>
            <a:custGeom>
              <a:avLst/>
              <a:gdLst/>
              <a:ahLst/>
              <a:cxnLst/>
              <a:rect l="l" t="t" r="r" b="b"/>
              <a:pathLst>
                <a:path w="4500" h="4713" extrusionOk="0">
                  <a:moveTo>
                    <a:pt x="821" y="822"/>
                  </a:moveTo>
                  <a:cubicBezTo>
                    <a:pt x="1460" y="943"/>
                    <a:pt x="2128" y="1369"/>
                    <a:pt x="2676" y="1977"/>
                  </a:cubicBezTo>
                  <a:cubicBezTo>
                    <a:pt x="3223" y="2554"/>
                    <a:pt x="3557" y="3253"/>
                    <a:pt x="3648" y="3922"/>
                  </a:cubicBezTo>
                  <a:cubicBezTo>
                    <a:pt x="3010" y="3770"/>
                    <a:pt x="2341" y="3375"/>
                    <a:pt x="1794" y="2767"/>
                  </a:cubicBezTo>
                  <a:cubicBezTo>
                    <a:pt x="1247" y="2159"/>
                    <a:pt x="913" y="1460"/>
                    <a:pt x="821" y="822"/>
                  </a:cubicBezTo>
                  <a:close/>
                  <a:moveTo>
                    <a:pt x="457" y="1"/>
                  </a:moveTo>
                  <a:cubicBezTo>
                    <a:pt x="244" y="1"/>
                    <a:pt x="62" y="153"/>
                    <a:pt x="62" y="366"/>
                  </a:cubicBezTo>
                  <a:cubicBezTo>
                    <a:pt x="1" y="1308"/>
                    <a:pt x="457" y="2402"/>
                    <a:pt x="1247" y="3284"/>
                  </a:cubicBezTo>
                  <a:cubicBezTo>
                    <a:pt x="2037" y="4165"/>
                    <a:pt x="3101" y="4682"/>
                    <a:pt x="4043" y="4712"/>
                  </a:cubicBezTo>
                  <a:cubicBezTo>
                    <a:pt x="4256" y="4712"/>
                    <a:pt x="4408" y="4560"/>
                    <a:pt x="4439" y="4347"/>
                  </a:cubicBezTo>
                  <a:cubicBezTo>
                    <a:pt x="4499" y="3405"/>
                    <a:pt x="4043" y="2341"/>
                    <a:pt x="3253" y="1460"/>
                  </a:cubicBezTo>
                  <a:cubicBezTo>
                    <a:pt x="2432" y="578"/>
                    <a:pt x="1399" y="31"/>
                    <a:pt x="4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7"/>
            <p:cNvSpPr/>
            <p:nvPr/>
          </p:nvSpPr>
          <p:spPr>
            <a:xfrm rot="-5400000" flipH="1">
              <a:off x="574293" y="856440"/>
              <a:ext cx="1381992" cy="1261384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7"/>
            <p:cNvSpPr/>
            <p:nvPr/>
          </p:nvSpPr>
          <p:spPr>
            <a:xfrm rot="-5400000" flipH="1">
              <a:off x="557596" y="717869"/>
              <a:ext cx="696801" cy="696801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7"/>
            <p:cNvSpPr/>
            <p:nvPr/>
          </p:nvSpPr>
          <p:spPr>
            <a:xfrm rot="-5400000" flipH="1">
              <a:off x="3635190" y="-171977"/>
              <a:ext cx="32139" cy="1811813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7"/>
            <p:cNvSpPr/>
            <p:nvPr/>
          </p:nvSpPr>
          <p:spPr>
            <a:xfrm rot="-5400000" flipH="1">
              <a:off x="3001994" y="542065"/>
              <a:ext cx="32126" cy="545418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7"/>
            <p:cNvSpPr/>
            <p:nvPr/>
          </p:nvSpPr>
          <p:spPr>
            <a:xfrm rot="10800000" flipH="1">
              <a:off x="885719" y="1948740"/>
              <a:ext cx="32126" cy="545418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7"/>
            <p:cNvSpPr/>
            <p:nvPr/>
          </p:nvSpPr>
          <p:spPr>
            <a:xfrm rot="5400000" flipH="1">
              <a:off x="863135" y="1033533"/>
              <a:ext cx="537432" cy="537432"/>
            </a:xfrm>
            <a:custGeom>
              <a:avLst/>
              <a:gdLst/>
              <a:ahLst/>
              <a:cxnLst/>
              <a:rect l="l" t="t" r="r" b="b"/>
              <a:pathLst>
                <a:path w="12706" h="12706" extrusionOk="0">
                  <a:moveTo>
                    <a:pt x="12311" y="0"/>
                  </a:moveTo>
                  <a:cubicBezTo>
                    <a:pt x="12098" y="0"/>
                    <a:pt x="11946" y="152"/>
                    <a:pt x="11946" y="365"/>
                  </a:cubicBezTo>
                  <a:lnTo>
                    <a:pt x="11946" y="11946"/>
                  </a:lnTo>
                  <a:lnTo>
                    <a:pt x="365" y="11946"/>
                  </a:lnTo>
                  <a:cubicBezTo>
                    <a:pt x="152" y="11946"/>
                    <a:pt x="0" y="12098"/>
                    <a:pt x="0" y="12310"/>
                  </a:cubicBezTo>
                  <a:cubicBezTo>
                    <a:pt x="0" y="12523"/>
                    <a:pt x="152" y="12705"/>
                    <a:pt x="365" y="12705"/>
                  </a:cubicBezTo>
                  <a:lnTo>
                    <a:pt x="12311" y="12705"/>
                  </a:lnTo>
                  <a:cubicBezTo>
                    <a:pt x="12523" y="12705"/>
                    <a:pt x="12706" y="12523"/>
                    <a:pt x="12706" y="12310"/>
                  </a:cubicBezTo>
                  <a:lnTo>
                    <a:pt x="12706" y="365"/>
                  </a:lnTo>
                  <a:cubicBezTo>
                    <a:pt x="12706" y="152"/>
                    <a:pt x="12523" y="0"/>
                    <a:pt x="12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" name="Google Shape;574;p37"/>
          <p:cNvGrpSpPr/>
          <p:nvPr/>
        </p:nvGrpSpPr>
        <p:grpSpPr>
          <a:xfrm flipH="1">
            <a:off x="4559411" y="234711"/>
            <a:ext cx="4176155" cy="2327694"/>
            <a:chOff x="381011" y="539511"/>
            <a:chExt cx="4176155" cy="2327694"/>
          </a:xfrm>
        </p:grpSpPr>
        <p:sp>
          <p:nvSpPr>
            <p:cNvPr id="575" name="Google Shape;575;p37"/>
            <p:cNvSpPr/>
            <p:nvPr/>
          </p:nvSpPr>
          <p:spPr>
            <a:xfrm rot="5400000" flipH="1">
              <a:off x="601849" y="1344186"/>
              <a:ext cx="748971" cy="179129"/>
            </a:xfrm>
            <a:custGeom>
              <a:avLst/>
              <a:gdLst/>
              <a:ahLst/>
              <a:cxnLst/>
              <a:rect l="l" t="t" r="r" b="b"/>
              <a:pathLst>
                <a:path w="21855" h="5227" extrusionOk="0">
                  <a:moveTo>
                    <a:pt x="8469" y="1"/>
                  </a:moveTo>
                  <a:cubicBezTo>
                    <a:pt x="6779" y="1"/>
                    <a:pt x="5092" y="188"/>
                    <a:pt x="3465" y="576"/>
                  </a:cubicBezTo>
                  <a:cubicBezTo>
                    <a:pt x="2493" y="819"/>
                    <a:pt x="1398" y="1153"/>
                    <a:pt x="669" y="1913"/>
                  </a:cubicBezTo>
                  <a:cubicBezTo>
                    <a:pt x="243" y="2369"/>
                    <a:pt x="0" y="2977"/>
                    <a:pt x="30" y="3585"/>
                  </a:cubicBezTo>
                  <a:cubicBezTo>
                    <a:pt x="61" y="4071"/>
                    <a:pt x="304" y="4527"/>
                    <a:pt x="669" y="4831"/>
                  </a:cubicBezTo>
                  <a:cubicBezTo>
                    <a:pt x="1034" y="5105"/>
                    <a:pt x="1520" y="5226"/>
                    <a:pt x="1976" y="5226"/>
                  </a:cubicBezTo>
                  <a:cubicBezTo>
                    <a:pt x="2523" y="5226"/>
                    <a:pt x="3040" y="5074"/>
                    <a:pt x="3435" y="4740"/>
                  </a:cubicBezTo>
                  <a:cubicBezTo>
                    <a:pt x="4164" y="4071"/>
                    <a:pt x="4225" y="2977"/>
                    <a:pt x="3617" y="2217"/>
                  </a:cubicBezTo>
                  <a:cubicBezTo>
                    <a:pt x="3534" y="2133"/>
                    <a:pt x="3423" y="2087"/>
                    <a:pt x="3314" y="2087"/>
                  </a:cubicBezTo>
                  <a:cubicBezTo>
                    <a:pt x="3225" y="2087"/>
                    <a:pt x="3138" y="2118"/>
                    <a:pt x="3070" y="2187"/>
                  </a:cubicBezTo>
                  <a:cubicBezTo>
                    <a:pt x="2918" y="2308"/>
                    <a:pt x="2888" y="2551"/>
                    <a:pt x="3040" y="2703"/>
                  </a:cubicBezTo>
                  <a:cubicBezTo>
                    <a:pt x="3404" y="3129"/>
                    <a:pt x="3344" y="3797"/>
                    <a:pt x="2948" y="4162"/>
                  </a:cubicBezTo>
                  <a:cubicBezTo>
                    <a:pt x="2707" y="4372"/>
                    <a:pt x="2346" y="4479"/>
                    <a:pt x="1992" y="4479"/>
                  </a:cubicBezTo>
                  <a:cubicBezTo>
                    <a:pt x="1678" y="4479"/>
                    <a:pt x="1369" y="4394"/>
                    <a:pt x="1155" y="4223"/>
                  </a:cubicBezTo>
                  <a:cubicBezTo>
                    <a:pt x="882" y="4010"/>
                    <a:pt x="821" y="3737"/>
                    <a:pt x="790" y="3524"/>
                  </a:cubicBezTo>
                  <a:cubicBezTo>
                    <a:pt x="790" y="3159"/>
                    <a:pt x="942" y="2734"/>
                    <a:pt x="1216" y="2430"/>
                  </a:cubicBezTo>
                  <a:cubicBezTo>
                    <a:pt x="1824" y="1822"/>
                    <a:pt x="2827" y="1518"/>
                    <a:pt x="3648" y="1305"/>
                  </a:cubicBezTo>
                  <a:cubicBezTo>
                    <a:pt x="5220" y="934"/>
                    <a:pt x="6848" y="753"/>
                    <a:pt x="8477" y="753"/>
                  </a:cubicBezTo>
                  <a:cubicBezTo>
                    <a:pt x="13116" y="753"/>
                    <a:pt x="17767" y="2215"/>
                    <a:pt x="21186" y="4892"/>
                  </a:cubicBezTo>
                  <a:cubicBezTo>
                    <a:pt x="21249" y="4942"/>
                    <a:pt x="21329" y="4967"/>
                    <a:pt x="21411" y="4967"/>
                  </a:cubicBezTo>
                  <a:cubicBezTo>
                    <a:pt x="21525" y="4967"/>
                    <a:pt x="21644" y="4919"/>
                    <a:pt x="21733" y="4831"/>
                  </a:cubicBezTo>
                  <a:cubicBezTo>
                    <a:pt x="21855" y="4679"/>
                    <a:pt x="21824" y="4436"/>
                    <a:pt x="21642" y="4314"/>
                  </a:cubicBezTo>
                  <a:cubicBezTo>
                    <a:pt x="18110" y="1525"/>
                    <a:pt x="13279" y="1"/>
                    <a:pt x="846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7"/>
            <p:cNvSpPr/>
            <p:nvPr/>
          </p:nvSpPr>
          <p:spPr>
            <a:xfrm rot="5400000" flipH="1">
              <a:off x="1156080" y="782655"/>
              <a:ext cx="217752" cy="745955"/>
            </a:xfrm>
            <a:custGeom>
              <a:avLst/>
              <a:gdLst/>
              <a:ahLst/>
              <a:cxnLst/>
              <a:rect l="l" t="t" r="r" b="b"/>
              <a:pathLst>
                <a:path w="6354" h="21767" extrusionOk="0">
                  <a:moveTo>
                    <a:pt x="4402" y="0"/>
                  </a:moveTo>
                  <a:cubicBezTo>
                    <a:pt x="3854" y="0"/>
                    <a:pt x="3288" y="240"/>
                    <a:pt x="2858" y="641"/>
                  </a:cubicBezTo>
                  <a:cubicBezTo>
                    <a:pt x="2098" y="1371"/>
                    <a:pt x="1764" y="2465"/>
                    <a:pt x="1520" y="3438"/>
                  </a:cubicBezTo>
                  <a:cubicBezTo>
                    <a:pt x="1" y="9699"/>
                    <a:pt x="1460" y="16842"/>
                    <a:pt x="5229" y="21614"/>
                  </a:cubicBezTo>
                  <a:cubicBezTo>
                    <a:pt x="5320" y="21736"/>
                    <a:pt x="5411" y="21766"/>
                    <a:pt x="5533" y="21766"/>
                  </a:cubicBezTo>
                  <a:cubicBezTo>
                    <a:pt x="5624" y="21766"/>
                    <a:pt x="5715" y="21736"/>
                    <a:pt x="5776" y="21675"/>
                  </a:cubicBezTo>
                  <a:cubicBezTo>
                    <a:pt x="5928" y="21553"/>
                    <a:pt x="5958" y="21310"/>
                    <a:pt x="5837" y="21158"/>
                  </a:cubicBezTo>
                  <a:cubicBezTo>
                    <a:pt x="2220" y="16538"/>
                    <a:pt x="791" y="9638"/>
                    <a:pt x="2250" y="3620"/>
                  </a:cubicBezTo>
                  <a:cubicBezTo>
                    <a:pt x="2463" y="2738"/>
                    <a:pt x="2767" y="1766"/>
                    <a:pt x="3375" y="1188"/>
                  </a:cubicBezTo>
                  <a:cubicBezTo>
                    <a:pt x="3653" y="910"/>
                    <a:pt x="4033" y="759"/>
                    <a:pt x="4376" y="759"/>
                  </a:cubicBezTo>
                  <a:cubicBezTo>
                    <a:pt x="4407" y="759"/>
                    <a:pt x="4438" y="760"/>
                    <a:pt x="4469" y="763"/>
                  </a:cubicBezTo>
                  <a:cubicBezTo>
                    <a:pt x="4651" y="763"/>
                    <a:pt x="4955" y="854"/>
                    <a:pt x="5168" y="1128"/>
                  </a:cubicBezTo>
                  <a:cubicBezTo>
                    <a:pt x="5533" y="1583"/>
                    <a:pt x="5502" y="2435"/>
                    <a:pt x="5107" y="2890"/>
                  </a:cubicBezTo>
                  <a:cubicBezTo>
                    <a:pt x="4891" y="3123"/>
                    <a:pt x="4603" y="3246"/>
                    <a:pt x="4316" y="3246"/>
                  </a:cubicBezTo>
                  <a:cubicBezTo>
                    <a:pt x="4078" y="3246"/>
                    <a:pt x="3841" y="3161"/>
                    <a:pt x="3648" y="2982"/>
                  </a:cubicBezTo>
                  <a:cubicBezTo>
                    <a:pt x="3580" y="2927"/>
                    <a:pt x="3493" y="2897"/>
                    <a:pt x="3407" y="2897"/>
                  </a:cubicBezTo>
                  <a:cubicBezTo>
                    <a:pt x="3302" y="2897"/>
                    <a:pt x="3198" y="2942"/>
                    <a:pt x="3131" y="3042"/>
                  </a:cubicBezTo>
                  <a:cubicBezTo>
                    <a:pt x="2979" y="3194"/>
                    <a:pt x="3010" y="3438"/>
                    <a:pt x="3162" y="3559"/>
                  </a:cubicBezTo>
                  <a:cubicBezTo>
                    <a:pt x="3498" y="3854"/>
                    <a:pt x="3919" y="3999"/>
                    <a:pt x="4337" y="3999"/>
                  </a:cubicBezTo>
                  <a:cubicBezTo>
                    <a:pt x="4825" y="3999"/>
                    <a:pt x="5310" y="3800"/>
                    <a:pt x="5654" y="3407"/>
                  </a:cubicBezTo>
                  <a:cubicBezTo>
                    <a:pt x="6293" y="2678"/>
                    <a:pt x="6353" y="1401"/>
                    <a:pt x="5745" y="641"/>
                  </a:cubicBezTo>
                  <a:cubicBezTo>
                    <a:pt x="5441" y="276"/>
                    <a:pt x="5016" y="33"/>
                    <a:pt x="4499" y="3"/>
                  </a:cubicBezTo>
                  <a:cubicBezTo>
                    <a:pt x="4467" y="1"/>
                    <a:pt x="4434" y="0"/>
                    <a:pt x="440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7"/>
            <p:cNvSpPr/>
            <p:nvPr/>
          </p:nvSpPr>
          <p:spPr>
            <a:xfrm rot="-5400000" flipH="1">
              <a:off x="-7304" y="1629861"/>
              <a:ext cx="1261384" cy="235517"/>
            </a:xfrm>
            <a:custGeom>
              <a:avLst/>
              <a:gdLst/>
              <a:ahLst/>
              <a:cxnLst/>
              <a:rect l="l" t="t" r="r" b="b"/>
              <a:pathLst>
                <a:path w="29880" h="5579" extrusionOk="0">
                  <a:moveTo>
                    <a:pt x="24961" y="1"/>
                  </a:moveTo>
                  <a:cubicBezTo>
                    <a:pt x="22564" y="1"/>
                    <a:pt x="20182" y="1023"/>
                    <a:pt x="18086" y="2083"/>
                  </a:cubicBezTo>
                  <a:lnTo>
                    <a:pt x="17478" y="2387"/>
                  </a:lnTo>
                  <a:cubicBezTo>
                    <a:pt x="15104" y="3603"/>
                    <a:pt x="12671" y="4820"/>
                    <a:pt x="10096" y="4820"/>
                  </a:cubicBezTo>
                  <a:cubicBezTo>
                    <a:pt x="10034" y="4820"/>
                    <a:pt x="9972" y="4820"/>
                    <a:pt x="9910" y="4818"/>
                  </a:cubicBezTo>
                  <a:cubicBezTo>
                    <a:pt x="8390" y="4788"/>
                    <a:pt x="6961" y="4362"/>
                    <a:pt x="5411" y="3967"/>
                  </a:cubicBezTo>
                  <a:cubicBezTo>
                    <a:pt x="3800" y="3511"/>
                    <a:pt x="2128" y="3055"/>
                    <a:pt x="365" y="3055"/>
                  </a:cubicBezTo>
                  <a:cubicBezTo>
                    <a:pt x="153" y="3055"/>
                    <a:pt x="1" y="3238"/>
                    <a:pt x="1" y="3450"/>
                  </a:cubicBezTo>
                  <a:cubicBezTo>
                    <a:pt x="1" y="3633"/>
                    <a:pt x="153" y="3815"/>
                    <a:pt x="365" y="3815"/>
                  </a:cubicBezTo>
                  <a:cubicBezTo>
                    <a:pt x="2037" y="3815"/>
                    <a:pt x="3648" y="4271"/>
                    <a:pt x="5229" y="4697"/>
                  </a:cubicBezTo>
                  <a:cubicBezTo>
                    <a:pt x="6718" y="5092"/>
                    <a:pt x="8299" y="5517"/>
                    <a:pt x="9910" y="5578"/>
                  </a:cubicBezTo>
                  <a:lnTo>
                    <a:pt x="10153" y="5578"/>
                  </a:lnTo>
                  <a:cubicBezTo>
                    <a:pt x="12888" y="5578"/>
                    <a:pt x="15381" y="4301"/>
                    <a:pt x="17813" y="3086"/>
                  </a:cubicBezTo>
                  <a:lnTo>
                    <a:pt x="18421" y="2751"/>
                  </a:lnTo>
                  <a:cubicBezTo>
                    <a:pt x="20506" y="1697"/>
                    <a:pt x="22705" y="774"/>
                    <a:pt x="24883" y="774"/>
                  </a:cubicBezTo>
                  <a:cubicBezTo>
                    <a:pt x="25467" y="774"/>
                    <a:pt x="26049" y="841"/>
                    <a:pt x="26627" y="988"/>
                  </a:cubicBezTo>
                  <a:cubicBezTo>
                    <a:pt x="27387" y="1171"/>
                    <a:pt x="27995" y="1475"/>
                    <a:pt x="28390" y="1900"/>
                  </a:cubicBezTo>
                  <a:cubicBezTo>
                    <a:pt x="28846" y="2387"/>
                    <a:pt x="29059" y="3025"/>
                    <a:pt x="28937" y="3572"/>
                  </a:cubicBezTo>
                  <a:cubicBezTo>
                    <a:pt x="28820" y="4130"/>
                    <a:pt x="28305" y="4546"/>
                    <a:pt x="27804" y="4546"/>
                  </a:cubicBezTo>
                  <a:cubicBezTo>
                    <a:pt x="27787" y="4546"/>
                    <a:pt x="27769" y="4546"/>
                    <a:pt x="27752" y="4545"/>
                  </a:cubicBezTo>
                  <a:cubicBezTo>
                    <a:pt x="27509" y="4514"/>
                    <a:pt x="27266" y="4362"/>
                    <a:pt x="27114" y="4119"/>
                  </a:cubicBezTo>
                  <a:cubicBezTo>
                    <a:pt x="26962" y="3906"/>
                    <a:pt x="26931" y="3663"/>
                    <a:pt x="27022" y="3481"/>
                  </a:cubicBezTo>
                  <a:cubicBezTo>
                    <a:pt x="27114" y="3268"/>
                    <a:pt x="27357" y="3146"/>
                    <a:pt x="27600" y="3146"/>
                  </a:cubicBezTo>
                  <a:cubicBezTo>
                    <a:pt x="27661" y="3146"/>
                    <a:pt x="27965" y="3146"/>
                    <a:pt x="28056" y="3359"/>
                  </a:cubicBezTo>
                  <a:cubicBezTo>
                    <a:pt x="28145" y="3493"/>
                    <a:pt x="28283" y="3577"/>
                    <a:pt x="28422" y="3577"/>
                  </a:cubicBezTo>
                  <a:cubicBezTo>
                    <a:pt x="28473" y="3577"/>
                    <a:pt x="28524" y="3566"/>
                    <a:pt x="28573" y="3542"/>
                  </a:cubicBezTo>
                  <a:cubicBezTo>
                    <a:pt x="28755" y="3450"/>
                    <a:pt x="28846" y="3207"/>
                    <a:pt x="28755" y="3025"/>
                  </a:cubicBezTo>
                  <a:cubicBezTo>
                    <a:pt x="28554" y="2623"/>
                    <a:pt x="28137" y="2384"/>
                    <a:pt x="27630" y="2384"/>
                  </a:cubicBezTo>
                  <a:cubicBezTo>
                    <a:pt x="27600" y="2384"/>
                    <a:pt x="27570" y="2385"/>
                    <a:pt x="27539" y="2387"/>
                  </a:cubicBezTo>
                  <a:cubicBezTo>
                    <a:pt x="26992" y="2417"/>
                    <a:pt x="26475" y="2721"/>
                    <a:pt x="26293" y="3207"/>
                  </a:cubicBezTo>
                  <a:cubicBezTo>
                    <a:pt x="26141" y="3633"/>
                    <a:pt x="26202" y="4089"/>
                    <a:pt x="26445" y="4514"/>
                  </a:cubicBezTo>
                  <a:cubicBezTo>
                    <a:pt x="26749" y="4970"/>
                    <a:pt x="27205" y="5274"/>
                    <a:pt x="27691" y="5304"/>
                  </a:cubicBezTo>
                  <a:cubicBezTo>
                    <a:pt x="27727" y="5307"/>
                    <a:pt x="27763" y="5308"/>
                    <a:pt x="27799" y="5308"/>
                  </a:cubicBezTo>
                  <a:cubicBezTo>
                    <a:pt x="28645" y="5308"/>
                    <a:pt x="29493" y="4628"/>
                    <a:pt x="29697" y="3724"/>
                  </a:cubicBezTo>
                  <a:cubicBezTo>
                    <a:pt x="29880" y="2934"/>
                    <a:pt x="29576" y="2022"/>
                    <a:pt x="28937" y="1353"/>
                  </a:cubicBezTo>
                  <a:cubicBezTo>
                    <a:pt x="28421" y="836"/>
                    <a:pt x="27722" y="472"/>
                    <a:pt x="26840" y="228"/>
                  </a:cubicBezTo>
                  <a:cubicBezTo>
                    <a:pt x="26216" y="71"/>
                    <a:pt x="25588" y="1"/>
                    <a:pt x="249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7"/>
            <p:cNvSpPr/>
            <p:nvPr/>
          </p:nvSpPr>
          <p:spPr>
            <a:xfrm rot="-5400000" flipH="1">
              <a:off x="318596" y="2495987"/>
              <a:ext cx="565934" cy="176501"/>
            </a:xfrm>
            <a:custGeom>
              <a:avLst/>
              <a:gdLst/>
              <a:ahLst/>
              <a:cxnLst/>
              <a:rect l="l" t="t" r="r" b="b"/>
              <a:pathLst>
                <a:path w="13406" h="4181" extrusionOk="0">
                  <a:moveTo>
                    <a:pt x="11529" y="1"/>
                  </a:moveTo>
                  <a:cubicBezTo>
                    <a:pt x="11197" y="1"/>
                    <a:pt x="10866" y="119"/>
                    <a:pt x="10639" y="320"/>
                  </a:cubicBezTo>
                  <a:cubicBezTo>
                    <a:pt x="10335" y="563"/>
                    <a:pt x="10153" y="958"/>
                    <a:pt x="10092" y="1353"/>
                  </a:cubicBezTo>
                  <a:cubicBezTo>
                    <a:pt x="10062" y="1779"/>
                    <a:pt x="10184" y="2174"/>
                    <a:pt x="10427" y="2478"/>
                  </a:cubicBezTo>
                  <a:cubicBezTo>
                    <a:pt x="10498" y="2567"/>
                    <a:pt x="10610" y="2614"/>
                    <a:pt x="10727" y="2614"/>
                  </a:cubicBezTo>
                  <a:cubicBezTo>
                    <a:pt x="10811" y="2614"/>
                    <a:pt x="10898" y="2590"/>
                    <a:pt x="10974" y="2539"/>
                  </a:cubicBezTo>
                  <a:cubicBezTo>
                    <a:pt x="11126" y="2387"/>
                    <a:pt x="11156" y="2144"/>
                    <a:pt x="11004" y="1992"/>
                  </a:cubicBezTo>
                  <a:cubicBezTo>
                    <a:pt x="10883" y="1840"/>
                    <a:pt x="10852" y="1657"/>
                    <a:pt x="10852" y="1445"/>
                  </a:cubicBezTo>
                  <a:cubicBezTo>
                    <a:pt x="10883" y="1232"/>
                    <a:pt x="10974" y="1019"/>
                    <a:pt x="11095" y="898"/>
                  </a:cubicBezTo>
                  <a:cubicBezTo>
                    <a:pt x="11247" y="806"/>
                    <a:pt x="11460" y="746"/>
                    <a:pt x="11673" y="746"/>
                  </a:cubicBezTo>
                  <a:cubicBezTo>
                    <a:pt x="11886" y="776"/>
                    <a:pt x="12068" y="867"/>
                    <a:pt x="12190" y="1019"/>
                  </a:cubicBezTo>
                  <a:cubicBezTo>
                    <a:pt x="12524" y="1414"/>
                    <a:pt x="12342" y="2113"/>
                    <a:pt x="11977" y="2478"/>
                  </a:cubicBezTo>
                  <a:cubicBezTo>
                    <a:pt x="11491" y="2934"/>
                    <a:pt x="10791" y="3116"/>
                    <a:pt x="10214" y="3238"/>
                  </a:cubicBezTo>
                  <a:cubicBezTo>
                    <a:pt x="9571" y="3347"/>
                    <a:pt x="8914" y="3401"/>
                    <a:pt x="8251" y="3401"/>
                  </a:cubicBezTo>
                  <a:cubicBezTo>
                    <a:pt x="5593" y="3401"/>
                    <a:pt x="2853" y="2540"/>
                    <a:pt x="639" y="958"/>
                  </a:cubicBezTo>
                  <a:cubicBezTo>
                    <a:pt x="578" y="910"/>
                    <a:pt x="503" y="885"/>
                    <a:pt x="427" y="885"/>
                  </a:cubicBezTo>
                  <a:cubicBezTo>
                    <a:pt x="312" y="885"/>
                    <a:pt x="195" y="940"/>
                    <a:pt x="123" y="1049"/>
                  </a:cubicBezTo>
                  <a:cubicBezTo>
                    <a:pt x="1" y="1201"/>
                    <a:pt x="31" y="1445"/>
                    <a:pt x="214" y="1566"/>
                  </a:cubicBezTo>
                  <a:cubicBezTo>
                    <a:pt x="2554" y="3268"/>
                    <a:pt x="5351" y="4180"/>
                    <a:pt x="8147" y="4180"/>
                  </a:cubicBezTo>
                  <a:cubicBezTo>
                    <a:pt x="8876" y="4180"/>
                    <a:pt x="9606" y="4089"/>
                    <a:pt x="10335" y="3967"/>
                  </a:cubicBezTo>
                  <a:cubicBezTo>
                    <a:pt x="11035" y="3846"/>
                    <a:pt x="11886" y="3633"/>
                    <a:pt x="12494" y="3025"/>
                  </a:cubicBezTo>
                  <a:cubicBezTo>
                    <a:pt x="13132" y="2417"/>
                    <a:pt x="13405" y="1293"/>
                    <a:pt x="12767" y="533"/>
                  </a:cubicBezTo>
                  <a:cubicBezTo>
                    <a:pt x="12524" y="229"/>
                    <a:pt x="12159" y="46"/>
                    <a:pt x="11734" y="16"/>
                  </a:cubicBezTo>
                  <a:cubicBezTo>
                    <a:pt x="11666" y="6"/>
                    <a:pt x="11597" y="1"/>
                    <a:pt x="115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7"/>
            <p:cNvSpPr/>
            <p:nvPr/>
          </p:nvSpPr>
          <p:spPr>
            <a:xfrm rot="-5400000" flipH="1">
              <a:off x="1453230" y="145603"/>
              <a:ext cx="260551" cy="1256234"/>
            </a:xfrm>
            <a:custGeom>
              <a:avLst/>
              <a:gdLst/>
              <a:ahLst/>
              <a:cxnLst/>
              <a:rect l="l" t="t" r="r" b="b"/>
              <a:pathLst>
                <a:path w="6172" h="29758" extrusionOk="0">
                  <a:moveTo>
                    <a:pt x="3952" y="0"/>
                  </a:moveTo>
                  <a:cubicBezTo>
                    <a:pt x="3739" y="0"/>
                    <a:pt x="3587" y="182"/>
                    <a:pt x="3587" y="395"/>
                  </a:cubicBezTo>
                  <a:cubicBezTo>
                    <a:pt x="3587" y="2158"/>
                    <a:pt x="4043" y="3830"/>
                    <a:pt x="4469" y="5441"/>
                  </a:cubicBezTo>
                  <a:cubicBezTo>
                    <a:pt x="4894" y="6961"/>
                    <a:pt x="5290" y="8420"/>
                    <a:pt x="5350" y="9939"/>
                  </a:cubicBezTo>
                  <a:cubicBezTo>
                    <a:pt x="5411" y="12584"/>
                    <a:pt x="4135" y="15076"/>
                    <a:pt x="2919" y="17478"/>
                  </a:cubicBezTo>
                  <a:lnTo>
                    <a:pt x="2615" y="18085"/>
                  </a:lnTo>
                  <a:cubicBezTo>
                    <a:pt x="1277" y="20730"/>
                    <a:pt x="1" y="23861"/>
                    <a:pt x="761" y="26839"/>
                  </a:cubicBezTo>
                  <a:cubicBezTo>
                    <a:pt x="1004" y="27751"/>
                    <a:pt x="1369" y="28450"/>
                    <a:pt x="1885" y="28967"/>
                  </a:cubicBezTo>
                  <a:cubicBezTo>
                    <a:pt x="2432" y="29484"/>
                    <a:pt x="3101" y="29757"/>
                    <a:pt x="3770" y="29757"/>
                  </a:cubicBezTo>
                  <a:cubicBezTo>
                    <a:pt x="3952" y="29757"/>
                    <a:pt x="4104" y="29727"/>
                    <a:pt x="4256" y="29727"/>
                  </a:cubicBezTo>
                  <a:cubicBezTo>
                    <a:pt x="5198" y="29514"/>
                    <a:pt x="5897" y="28633"/>
                    <a:pt x="5837" y="27721"/>
                  </a:cubicBezTo>
                  <a:cubicBezTo>
                    <a:pt x="5776" y="27235"/>
                    <a:pt x="5502" y="26779"/>
                    <a:pt x="5046" y="26475"/>
                  </a:cubicBezTo>
                  <a:cubicBezTo>
                    <a:pt x="4777" y="26321"/>
                    <a:pt x="4483" y="26240"/>
                    <a:pt x="4203" y="26240"/>
                  </a:cubicBezTo>
                  <a:cubicBezTo>
                    <a:pt x="4041" y="26240"/>
                    <a:pt x="3884" y="26267"/>
                    <a:pt x="3739" y="26323"/>
                  </a:cubicBezTo>
                  <a:cubicBezTo>
                    <a:pt x="3253" y="26505"/>
                    <a:pt x="2919" y="26991"/>
                    <a:pt x="2919" y="27569"/>
                  </a:cubicBezTo>
                  <a:cubicBezTo>
                    <a:pt x="2888" y="28116"/>
                    <a:pt x="3131" y="28572"/>
                    <a:pt x="3557" y="28785"/>
                  </a:cubicBezTo>
                  <a:cubicBezTo>
                    <a:pt x="3606" y="28809"/>
                    <a:pt x="3659" y="28820"/>
                    <a:pt x="3713" y="28820"/>
                  </a:cubicBezTo>
                  <a:cubicBezTo>
                    <a:pt x="3859" y="28820"/>
                    <a:pt x="4007" y="28736"/>
                    <a:pt x="4074" y="28602"/>
                  </a:cubicBezTo>
                  <a:cubicBezTo>
                    <a:pt x="4165" y="28420"/>
                    <a:pt x="4074" y="28177"/>
                    <a:pt x="3891" y="28086"/>
                  </a:cubicBezTo>
                  <a:cubicBezTo>
                    <a:pt x="3679" y="27994"/>
                    <a:pt x="3679" y="27690"/>
                    <a:pt x="3679" y="27599"/>
                  </a:cubicBezTo>
                  <a:cubicBezTo>
                    <a:pt x="3679" y="27387"/>
                    <a:pt x="3800" y="27113"/>
                    <a:pt x="4013" y="27022"/>
                  </a:cubicBezTo>
                  <a:cubicBezTo>
                    <a:pt x="4074" y="27002"/>
                    <a:pt x="4141" y="26991"/>
                    <a:pt x="4212" y="26991"/>
                  </a:cubicBezTo>
                  <a:cubicBezTo>
                    <a:pt x="4354" y="26991"/>
                    <a:pt x="4509" y="27032"/>
                    <a:pt x="4651" y="27113"/>
                  </a:cubicBezTo>
                  <a:cubicBezTo>
                    <a:pt x="4894" y="27295"/>
                    <a:pt x="5046" y="27539"/>
                    <a:pt x="5077" y="27782"/>
                  </a:cubicBezTo>
                  <a:cubicBezTo>
                    <a:pt x="5107" y="28298"/>
                    <a:pt x="4682" y="28846"/>
                    <a:pt x="4104" y="28967"/>
                  </a:cubicBezTo>
                  <a:cubicBezTo>
                    <a:pt x="4002" y="28990"/>
                    <a:pt x="3896" y="29001"/>
                    <a:pt x="3787" y="29001"/>
                  </a:cubicBezTo>
                  <a:cubicBezTo>
                    <a:pt x="3315" y="29001"/>
                    <a:pt x="2803" y="28791"/>
                    <a:pt x="2432" y="28420"/>
                  </a:cubicBezTo>
                  <a:cubicBezTo>
                    <a:pt x="2007" y="27994"/>
                    <a:pt x="1703" y="27417"/>
                    <a:pt x="1490" y="26657"/>
                  </a:cubicBezTo>
                  <a:cubicBezTo>
                    <a:pt x="791" y="23921"/>
                    <a:pt x="1946" y="21095"/>
                    <a:pt x="3283" y="18420"/>
                  </a:cubicBezTo>
                  <a:lnTo>
                    <a:pt x="3587" y="17842"/>
                  </a:lnTo>
                  <a:cubicBezTo>
                    <a:pt x="4864" y="15319"/>
                    <a:pt x="6171" y="12736"/>
                    <a:pt x="6110" y="9909"/>
                  </a:cubicBezTo>
                  <a:cubicBezTo>
                    <a:pt x="6049" y="8298"/>
                    <a:pt x="5624" y="6748"/>
                    <a:pt x="5229" y="5228"/>
                  </a:cubicBezTo>
                  <a:cubicBezTo>
                    <a:pt x="4773" y="3678"/>
                    <a:pt x="4347" y="2037"/>
                    <a:pt x="4347" y="395"/>
                  </a:cubicBezTo>
                  <a:cubicBezTo>
                    <a:pt x="4347" y="182"/>
                    <a:pt x="4165" y="0"/>
                    <a:pt x="3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7"/>
            <p:cNvSpPr/>
            <p:nvPr/>
          </p:nvSpPr>
          <p:spPr>
            <a:xfrm rot="-5400000" flipH="1">
              <a:off x="2320390" y="493053"/>
              <a:ext cx="195076" cy="552341"/>
            </a:xfrm>
            <a:custGeom>
              <a:avLst/>
              <a:gdLst/>
              <a:ahLst/>
              <a:cxnLst/>
              <a:rect l="l" t="t" r="r" b="b"/>
              <a:pathLst>
                <a:path w="4621" h="13084" extrusionOk="0">
                  <a:moveTo>
                    <a:pt x="1301" y="1"/>
                  </a:moveTo>
                  <a:cubicBezTo>
                    <a:pt x="1220" y="1"/>
                    <a:pt x="1137" y="25"/>
                    <a:pt x="1064" y="74"/>
                  </a:cubicBezTo>
                  <a:cubicBezTo>
                    <a:pt x="912" y="195"/>
                    <a:pt x="882" y="439"/>
                    <a:pt x="1003" y="621"/>
                  </a:cubicBezTo>
                  <a:cubicBezTo>
                    <a:pt x="2979" y="3387"/>
                    <a:pt x="3830" y="6943"/>
                    <a:pt x="3253" y="10165"/>
                  </a:cubicBezTo>
                  <a:cubicBezTo>
                    <a:pt x="3162" y="10743"/>
                    <a:pt x="2979" y="11472"/>
                    <a:pt x="2523" y="11928"/>
                  </a:cubicBezTo>
                  <a:cubicBezTo>
                    <a:pt x="2273" y="12159"/>
                    <a:pt x="1914" y="12317"/>
                    <a:pt x="1575" y="12317"/>
                  </a:cubicBezTo>
                  <a:cubicBezTo>
                    <a:pt x="1379" y="12317"/>
                    <a:pt x="1190" y="12264"/>
                    <a:pt x="1034" y="12141"/>
                  </a:cubicBezTo>
                  <a:cubicBezTo>
                    <a:pt x="912" y="12050"/>
                    <a:pt x="821" y="11837"/>
                    <a:pt x="791" y="11624"/>
                  </a:cubicBezTo>
                  <a:cubicBezTo>
                    <a:pt x="760" y="11411"/>
                    <a:pt x="821" y="11229"/>
                    <a:pt x="943" y="11077"/>
                  </a:cubicBezTo>
                  <a:cubicBezTo>
                    <a:pt x="1064" y="10925"/>
                    <a:pt x="1247" y="10834"/>
                    <a:pt x="1459" y="10834"/>
                  </a:cubicBezTo>
                  <a:cubicBezTo>
                    <a:pt x="1496" y="10829"/>
                    <a:pt x="1532" y="10826"/>
                    <a:pt x="1569" y="10826"/>
                  </a:cubicBezTo>
                  <a:cubicBezTo>
                    <a:pt x="1743" y="10826"/>
                    <a:pt x="1911" y="10885"/>
                    <a:pt x="2037" y="10986"/>
                  </a:cubicBezTo>
                  <a:cubicBezTo>
                    <a:pt x="2100" y="11037"/>
                    <a:pt x="2180" y="11061"/>
                    <a:pt x="2259" y="11061"/>
                  </a:cubicBezTo>
                  <a:cubicBezTo>
                    <a:pt x="2371" y="11061"/>
                    <a:pt x="2483" y="11014"/>
                    <a:pt x="2554" y="10925"/>
                  </a:cubicBezTo>
                  <a:cubicBezTo>
                    <a:pt x="2706" y="10773"/>
                    <a:pt x="2675" y="10530"/>
                    <a:pt x="2523" y="10378"/>
                  </a:cubicBezTo>
                  <a:cubicBezTo>
                    <a:pt x="2271" y="10176"/>
                    <a:pt x="1957" y="10058"/>
                    <a:pt x="1615" y="10058"/>
                  </a:cubicBezTo>
                  <a:cubicBezTo>
                    <a:pt x="1544" y="10058"/>
                    <a:pt x="1472" y="10064"/>
                    <a:pt x="1399" y="10074"/>
                  </a:cubicBezTo>
                  <a:cubicBezTo>
                    <a:pt x="1003" y="10104"/>
                    <a:pt x="608" y="10287"/>
                    <a:pt x="365" y="10591"/>
                  </a:cubicBezTo>
                  <a:cubicBezTo>
                    <a:pt x="122" y="10895"/>
                    <a:pt x="0" y="11290"/>
                    <a:pt x="31" y="11715"/>
                  </a:cubicBezTo>
                  <a:cubicBezTo>
                    <a:pt x="61" y="12110"/>
                    <a:pt x="274" y="12506"/>
                    <a:pt x="578" y="12749"/>
                  </a:cubicBezTo>
                  <a:cubicBezTo>
                    <a:pt x="851" y="12992"/>
                    <a:pt x="1216" y="13083"/>
                    <a:pt x="1581" y="13083"/>
                  </a:cubicBezTo>
                  <a:cubicBezTo>
                    <a:pt x="2128" y="13083"/>
                    <a:pt x="2675" y="12840"/>
                    <a:pt x="3070" y="12475"/>
                  </a:cubicBezTo>
                  <a:cubicBezTo>
                    <a:pt x="3678" y="11867"/>
                    <a:pt x="3891" y="10986"/>
                    <a:pt x="4013" y="10287"/>
                  </a:cubicBezTo>
                  <a:cubicBezTo>
                    <a:pt x="4621" y="6822"/>
                    <a:pt x="3739" y="3144"/>
                    <a:pt x="1611" y="165"/>
                  </a:cubicBezTo>
                  <a:cubicBezTo>
                    <a:pt x="1538" y="56"/>
                    <a:pt x="1422" y="1"/>
                    <a:pt x="1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7"/>
            <p:cNvSpPr/>
            <p:nvPr/>
          </p:nvSpPr>
          <p:spPr>
            <a:xfrm rot="-5400000" flipH="1">
              <a:off x="422466" y="1828673"/>
              <a:ext cx="154043" cy="236953"/>
            </a:xfrm>
            <a:custGeom>
              <a:avLst/>
              <a:gdLst/>
              <a:ahLst/>
              <a:cxnLst/>
              <a:rect l="l" t="t" r="r" b="b"/>
              <a:pathLst>
                <a:path w="3649" h="5613" extrusionOk="0">
                  <a:moveTo>
                    <a:pt x="2706" y="901"/>
                  </a:moveTo>
                  <a:lnTo>
                    <a:pt x="2706" y="901"/>
                  </a:lnTo>
                  <a:cubicBezTo>
                    <a:pt x="2828" y="1539"/>
                    <a:pt x="2706" y="2329"/>
                    <a:pt x="2341" y="3059"/>
                  </a:cubicBezTo>
                  <a:cubicBezTo>
                    <a:pt x="2007" y="3788"/>
                    <a:pt x="1490" y="4396"/>
                    <a:pt x="913" y="4700"/>
                  </a:cubicBezTo>
                  <a:cubicBezTo>
                    <a:pt x="822" y="4062"/>
                    <a:pt x="943" y="3302"/>
                    <a:pt x="1278" y="2542"/>
                  </a:cubicBezTo>
                  <a:cubicBezTo>
                    <a:pt x="1612" y="1813"/>
                    <a:pt x="2129" y="1235"/>
                    <a:pt x="2706" y="901"/>
                  </a:cubicBezTo>
                  <a:close/>
                  <a:moveTo>
                    <a:pt x="2960" y="1"/>
                  </a:moveTo>
                  <a:cubicBezTo>
                    <a:pt x="2917" y="1"/>
                    <a:pt x="2872" y="7"/>
                    <a:pt x="2828" y="19"/>
                  </a:cubicBezTo>
                  <a:cubicBezTo>
                    <a:pt x="1946" y="323"/>
                    <a:pt x="1095" y="1144"/>
                    <a:pt x="609" y="2238"/>
                  </a:cubicBezTo>
                  <a:cubicBezTo>
                    <a:pt x="92" y="3302"/>
                    <a:pt x="1" y="4487"/>
                    <a:pt x="335" y="5369"/>
                  </a:cubicBezTo>
                  <a:cubicBezTo>
                    <a:pt x="396" y="5521"/>
                    <a:pt x="518" y="5612"/>
                    <a:pt x="670" y="5612"/>
                  </a:cubicBezTo>
                  <a:cubicBezTo>
                    <a:pt x="730" y="5612"/>
                    <a:pt x="761" y="5612"/>
                    <a:pt x="791" y="5582"/>
                  </a:cubicBezTo>
                  <a:cubicBezTo>
                    <a:pt x="1703" y="5278"/>
                    <a:pt x="2554" y="4457"/>
                    <a:pt x="3041" y="3393"/>
                  </a:cubicBezTo>
                  <a:cubicBezTo>
                    <a:pt x="3557" y="2299"/>
                    <a:pt x="3648" y="1144"/>
                    <a:pt x="3314" y="232"/>
                  </a:cubicBezTo>
                  <a:cubicBezTo>
                    <a:pt x="3266" y="88"/>
                    <a:pt x="3123" y="1"/>
                    <a:pt x="29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7"/>
            <p:cNvSpPr/>
            <p:nvPr/>
          </p:nvSpPr>
          <p:spPr>
            <a:xfrm rot="-5400000" flipH="1">
              <a:off x="629953" y="2486594"/>
              <a:ext cx="198959" cy="185028"/>
            </a:xfrm>
            <a:custGeom>
              <a:avLst/>
              <a:gdLst/>
              <a:ahLst/>
              <a:cxnLst/>
              <a:rect l="l" t="t" r="r" b="b"/>
              <a:pathLst>
                <a:path w="4713" h="4383" extrusionOk="0">
                  <a:moveTo>
                    <a:pt x="822" y="796"/>
                  </a:moveTo>
                  <a:cubicBezTo>
                    <a:pt x="1460" y="857"/>
                    <a:pt x="2159" y="1222"/>
                    <a:pt x="2767" y="1769"/>
                  </a:cubicBezTo>
                  <a:cubicBezTo>
                    <a:pt x="3375" y="2316"/>
                    <a:pt x="3770" y="2985"/>
                    <a:pt x="3922" y="3623"/>
                  </a:cubicBezTo>
                  <a:cubicBezTo>
                    <a:pt x="3253" y="3532"/>
                    <a:pt x="2554" y="3198"/>
                    <a:pt x="1977" y="2650"/>
                  </a:cubicBezTo>
                  <a:cubicBezTo>
                    <a:pt x="1369" y="2103"/>
                    <a:pt x="943" y="1435"/>
                    <a:pt x="822" y="796"/>
                  </a:cubicBezTo>
                  <a:close/>
                  <a:moveTo>
                    <a:pt x="535" y="1"/>
                  </a:moveTo>
                  <a:cubicBezTo>
                    <a:pt x="478" y="1"/>
                    <a:pt x="422" y="2"/>
                    <a:pt x="366" y="6"/>
                  </a:cubicBezTo>
                  <a:cubicBezTo>
                    <a:pt x="153" y="36"/>
                    <a:pt x="1" y="188"/>
                    <a:pt x="1" y="401"/>
                  </a:cubicBezTo>
                  <a:cubicBezTo>
                    <a:pt x="31" y="1343"/>
                    <a:pt x="578" y="2407"/>
                    <a:pt x="1460" y="3198"/>
                  </a:cubicBezTo>
                  <a:cubicBezTo>
                    <a:pt x="2281" y="3957"/>
                    <a:pt x="3284" y="4383"/>
                    <a:pt x="4196" y="4383"/>
                  </a:cubicBezTo>
                  <a:lnTo>
                    <a:pt x="4378" y="4383"/>
                  </a:lnTo>
                  <a:cubicBezTo>
                    <a:pt x="4560" y="4383"/>
                    <a:pt x="4712" y="4201"/>
                    <a:pt x="4712" y="3988"/>
                  </a:cubicBezTo>
                  <a:cubicBezTo>
                    <a:pt x="4682" y="3046"/>
                    <a:pt x="4165" y="2012"/>
                    <a:pt x="3284" y="1191"/>
                  </a:cubicBezTo>
                  <a:cubicBezTo>
                    <a:pt x="2455" y="448"/>
                    <a:pt x="1437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7"/>
            <p:cNvSpPr/>
            <p:nvPr/>
          </p:nvSpPr>
          <p:spPr>
            <a:xfrm rot="-5400000" flipH="1">
              <a:off x="1662891" y="588797"/>
              <a:ext cx="241301" cy="142729"/>
            </a:xfrm>
            <a:custGeom>
              <a:avLst/>
              <a:gdLst/>
              <a:ahLst/>
              <a:cxnLst/>
              <a:rect l="l" t="t" r="r" b="b"/>
              <a:pathLst>
                <a:path w="5716" h="3381" extrusionOk="0">
                  <a:moveTo>
                    <a:pt x="4332" y="767"/>
                  </a:moveTo>
                  <a:cubicBezTo>
                    <a:pt x="4482" y="767"/>
                    <a:pt x="4629" y="777"/>
                    <a:pt x="4773" y="797"/>
                  </a:cubicBezTo>
                  <a:cubicBezTo>
                    <a:pt x="4438" y="1374"/>
                    <a:pt x="3861" y="1891"/>
                    <a:pt x="3101" y="2225"/>
                  </a:cubicBezTo>
                  <a:cubicBezTo>
                    <a:pt x="2554" y="2499"/>
                    <a:pt x="1990" y="2636"/>
                    <a:pt x="1472" y="2636"/>
                  </a:cubicBezTo>
                  <a:cubicBezTo>
                    <a:pt x="1300" y="2636"/>
                    <a:pt x="1133" y="2621"/>
                    <a:pt x="973" y="2590"/>
                  </a:cubicBezTo>
                  <a:cubicBezTo>
                    <a:pt x="1277" y="2013"/>
                    <a:pt x="1885" y="1496"/>
                    <a:pt x="2615" y="1162"/>
                  </a:cubicBezTo>
                  <a:cubicBezTo>
                    <a:pt x="3188" y="899"/>
                    <a:pt x="3780" y="767"/>
                    <a:pt x="4332" y="767"/>
                  </a:cubicBezTo>
                  <a:close/>
                  <a:moveTo>
                    <a:pt x="4302" y="0"/>
                  </a:moveTo>
                  <a:cubicBezTo>
                    <a:pt x="3658" y="0"/>
                    <a:pt x="2957" y="161"/>
                    <a:pt x="2280" y="462"/>
                  </a:cubicBezTo>
                  <a:cubicBezTo>
                    <a:pt x="1216" y="979"/>
                    <a:pt x="396" y="1830"/>
                    <a:pt x="92" y="2712"/>
                  </a:cubicBezTo>
                  <a:cubicBezTo>
                    <a:pt x="1" y="2894"/>
                    <a:pt x="122" y="3107"/>
                    <a:pt x="305" y="3198"/>
                  </a:cubicBezTo>
                  <a:cubicBezTo>
                    <a:pt x="639" y="3320"/>
                    <a:pt x="1034" y="3380"/>
                    <a:pt x="1460" y="3380"/>
                  </a:cubicBezTo>
                  <a:cubicBezTo>
                    <a:pt x="2098" y="3380"/>
                    <a:pt x="2767" y="3228"/>
                    <a:pt x="3435" y="2924"/>
                  </a:cubicBezTo>
                  <a:cubicBezTo>
                    <a:pt x="4499" y="2408"/>
                    <a:pt x="5350" y="1587"/>
                    <a:pt x="5654" y="675"/>
                  </a:cubicBezTo>
                  <a:cubicBezTo>
                    <a:pt x="5715" y="493"/>
                    <a:pt x="5624" y="280"/>
                    <a:pt x="5411" y="189"/>
                  </a:cubicBezTo>
                  <a:cubicBezTo>
                    <a:pt x="5075" y="61"/>
                    <a:pt x="4699" y="0"/>
                    <a:pt x="4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7"/>
            <p:cNvSpPr/>
            <p:nvPr/>
          </p:nvSpPr>
          <p:spPr>
            <a:xfrm rot="-5400000" flipH="1">
              <a:off x="2321277" y="791640"/>
              <a:ext cx="189967" cy="198959"/>
            </a:xfrm>
            <a:custGeom>
              <a:avLst/>
              <a:gdLst/>
              <a:ahLst/>
              <a:cxnLst/>
              <a:rect l="l" t="t" r="r" b="b"/>
              <a:pathLst>
                <a:path w="4500" h="4713" extrusionOk="0">
                  <a:moveTo>
                    <a:pt x="821" y="822"/>
                  </a:moveTo>
                  <a:cubicBezTo>
                    <a:pt x="1460" y="943"/>
                    <a:pt x="2128" y="1369"/>
                    <a:pt x="2676" y="1977"/>
                  </a:cubicBezTo>
                  <a:cubicBezTo>
                    <a:pt x="3223" y="2554"/>
                    <a:pt x="3557" y="3253"/>
                    <a:pt x="3648" y="3922"/>
                  </a:cubicBezTo>
                  <a:cubicBezTo>
                    <a:pt x="3010" y="3770"/>
                    <a:pt x="2341" y="3375"/>
                    <a:pt x="1794" y="2767"/>
                  </a:cubicBezTo>
                  <a:cubicBezTo>
                    <a:pt x="1247" y="2159"/>
                    <a:pt x="913" y="1460"/>
                    <a:pt x="821" y="822"/>
                  </a:cubicBezTo>
                  <a:close/>
                  <a:moveTo>
                    <a:pt x="457" y="1"/>
                  </a:moveTo>
                  <a:cubicBezTo>
                    <a:pt x="244" y="1"/>
                    <a:pt x="62" y="153"/>
                    <a:pt x="62" y="366"/>
                  </a:cubicBezTo>
                  <a:cubicBezTo>
                    <a:pt x="1" y="1308"/>
                    <a:pt x="457" y="2402"/>
                    <a:pt x="1247" y="3284"/>
                  </a:cubicBezTo>
                  <a:cubicBezTo>
                    <a:pt x="2037" y="4165"/>
                    <a:pt x="3101" y="4682"/>
                    <a:pt x="4043" y="4712"/>
                  </a:cubicBezTo>
                  <a:cubicBezTo>
                    <a:pt x="4256" y="4712"/>
                    <a:pt x="4408" y="4560"/>
                    <a:pt x="4439" y="4347"/>
                  </a:cubicBezTo>
                  <a:cubicBezTo>
                    <a:pt x="4499" y="3405"/>
                    <a:pt x="4043" y="2341"/>
                    <a:pt x="3253" y="1460"/>
                  </a:cubicBezTo>
                  <a:cubicBezTo>
                    <a:pt x="2432" y="578"/>
                    <a:pt x="1399" y="31"/>
                    <a:pt x="4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7"/>
            <p:cNvSpPr/>
            <p:nvPr/>
          </p:nvSpPr>
          <p:spPr>
            <a:xfrm rot="-5400000" flipH="1">
              <a:off x="574293" y="856440"/>
              <a:ext cx="1381992" cy="1261384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7"/>
            <p:cNvSpPr/>
            <p:nvPr/>
          </p:nvSpPr>
          <p:spPr>
            <a:xfrm rot="-5400000" flipH="1">
              <a:off x="557596" y="717869"/>
              <a:ext cx="696801" cy="696801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7"/>
            <p:cNvSpPr/>
            <p:nvPr/>
          </p:nvSpPr>
          <p:spPr>
            <a:xfrm rot="-5400000" flipH="1">
              <a:off x="3635190" y="-171977"/>
              <a:ext cx="32139" cy="1811813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7"/>
            <p:cNvSpPr/>
            <p:nvPr/>
          </p:nvSpPr>
          <p:spPr>
            <a:xfrm rot="-5400000" flipH="1">
              <a:off x="3001994" y="542065"/>
              <a:ext cx="32126" cy="545418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7"/>
            <p:cNvSpPr/>
            <p:nvPr/>
          </p:nvSpPr>
          <p:spPr>
            <a:xfrm rot="10800000" flipH="1">
              <a:off x="885719" y="1948740"/>
              <a:ext cx="32126" cy="545418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7"/>
            <p:cNvSpPr/>
            <p:nvPr/>
          </p:nvSpPr>
          <p:spPr>
            <a:xfrm rot="5400000" flipH="1">
              <a:off x="863135" y="1033533"/>
              <a:ext cx="537432" cy="537432"/>
            </a:xfrm>
            <a:custGeom>
              <a:avLst/>
              <a:gdLst/>
              <a:ahLst/>
              <a:cxnLst/>
              <a:rect l="l" t="t" r="r" b="b"/>
              <a:pathLst>
                <a:path w="12706" h="12706" extrusionOk="0">
                  <a:moveTo>
                    <a:pt x="12311" y="0"/>
                  </a:moveTo>
                  <a:cubicBezTo>
                    <a:pt x="12098" y="0"/>
                    <a:pt x="11946" y="152"/>
                    <a:pt x="11946" y="365"/>
                  </a:cubicBezTo>
                  <a:lnTo>
                    <a:pt x="11946" y="11946"/>
                  </a:lnTo>
                  <a:lnTo>
                    <a:pt x="365" y="11946"/>
                  </a:lnTo>
                  <a:cubicBezTo>
                    <a:pt x="152" y="11946"/>
                    <a:pt x="0" y="12098"/>
                    <a:pt x="0" y="12310"/>
                  </a:cubicBezTo>
                  <a:cubicBezTo>
                    <a:pt x="0" y="12523"/>
                    <a:pt x="152" y="12705"/>
                    <a:pt x="365" y="12705"/>
                  </a:cubicBezTo>
                  <a:lnTo>
                    <a:pt x="12311" y="12705"/>
                  </a:lnTo>
                  <a:cubicBezTo>
                    <a:pt x="12523" y="12705"/>
                    <a:pt x="12706" y="12523"/>
                    <a:pt x="12706" y="12310"/>
                  </a:cubicBezTo>
                  <a:lnTo>
                    <a:pt x="12706" y="365"/>
                  </a:lnTo>
                  <a:cubicBezTo>
                    <a:pt x="12706" y="152"/>
                    <a:pt x="12523" y="0"/>
                    <a:pt x="12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" grpId="0"/>
      <p:bldP spid="55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52"/>
          <p:cNvSpPr txBox="1">
            <a:spLocks noGrp="1"/>
          </p:cNvSpPr>
          <p:nvPr>
            <p:ph type="title"/>
          </p:nvPr>
        </p:nvSpPr>
        <p:spPr>
          <a:xfrm>
            <a:off x="1017650" y="539500"/>
            <a:ext cx="71088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i="1" dirty="0"/>
              <a:t>Priprema napada</a:t>
            </a:r>
            <a:endParaRPr i="1" dirty="0"/>
          </a:p>
        </p:txBody>
      </p:sp>
      <p:sp>
        <p:nvSpPr>
          <p:cNvPr id="960" name="Google Shape;960;p52"/>
          <p:cNvSpPr txBox="1"/>
          <p:nvPr/>
        </p:nvSpPr>
        <p:spPr>
          <a:xfrm>
            <a:off x="1017550" y="1179699"/>
            <a:ext cx="7265838" cy="3230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dk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Karla"/>
                <a:sym typeface="Karla"/>
              </a:rPr>
              <a:t>Karlovac u najtežem položaju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dk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Karla"/>
                <a:sym typeface="Karla"/>
              </a:rPr>
              <a:t>Najuže područje u Hrvatskoj pod nadzorom hrvatskih vlasti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dk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Karla"/>
                <a:sym typeface="Karla"/>
              </a:rPr>
              <a:t>Ljeto 1991. prvi napadi u okolici Karlovca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dk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Karla"/>
                <a:sym typeface="Karla"/>
              </a:rPr>
              <a:t>Nakon pada Topuskog i okolice zale</a:t>
            </a:r>
            <a:r>
              <a:rPr lang="hr-HR" dirty="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Karla"/>
                <a:sym typeface="Karla"/>
              </a:rPr>
              <a:t>đa</a:t>
            </a:r>
            <a:r>
              <a:rPr lang="hr-HR" b="0" i="0" dirty="0">
                <a:solidFill>
                  <a:schemeClr val="tx1"/>
                </a:solidFill>
                <a:effectLst/>
                <a:latin typeface="Source Serif Pro" panose="02040603050405020204" pitchFamily="18" charset="0"/>
                <a:ea typeface="Source Serif Pro" panose="02040603050405020204" pitchFamily="18" charset="0"/>
              </a:rPr>
              <a:t> Karlovca je očišćeno, Srbi kreću u agresiju nad gradom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hr-HR" dirty="0">
              <a:solidFill>
                <a:schemeClr val="tx1"/>
              </a:solidFill>
              <a:latin typeface="Karla" pitchFamily="2" charset="0"/>
              <a:ea typeface="Karla"/>
              <a:cs typeface="Karla"/>
              <a:sym typeface="Karla"/>
            </a:endParaRPr>
          </a:p>
        </p:txBody>
      </p:sp>
      <p:pic>
        <p:nvPicPr>
          <p:cNvPr id="2050" name="Picture 2" descr="7. kolovoza 1995. Turanj (Karlovac) – oslobođen „mali Vukovar“ i jedno od  mitskih mjesta Domovinskog rata – narod.hr">
            <a:extLst>
              <a:ext uri="{FF2B5EF4-FFF2-40B4-BE49-F238E27FC236}">
                <a16:creationId xmlns:a16="http://schemas.microsoft.com/office/drawing/2014/main" id="{97D89D32-7B56-4B7E-A2EA-21ED1AACF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913" y="2219422"/>
            <a:ext cx="3740005" cy="2487706"/>
          </a:xfrm>
          <a:prstGeom prst="rect">
            <a:avLst/>
          </a:prstGeom>
          <a:noFill/>
          <a:effectLst>
            <a:outerShdw blurRad="444500" dist="63500" dir="5400000" sx="105000" sy="105000" algn="ctr" rotWithShape="0">
              <a:schemeClr val="tx1">
                <a:lumMod val="95000"/>
                <a:lumOff val="5000"/>
              </a:scheme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227F6EE6-44E0-4499-A79A-0A4E7BDE9BCA}"/>
              </a:ext>
            </a:extLst>
          </p:cNvPr>
          <p:cNvSpPr txBox="1"/>
          <p:nvPr/>
        </p:nvSpPr>
        <p:spPr>
          <a:xfrm>
            <a:off x="6422035" y="4659001"/>
            <a:ext cx="34088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i="1" dirty="0" err="1">
                <a:latin typeface="Source Serif Pro" panose="02040603050405020204" pitchFamily="18" charset="0"/>
                <a:ea typeface="Source Serif Pro" panose="02040603050405020204" pitchFamily="18" charset="0"/>
              </a:rPr>
              <a:t>Turanj</a:t>
            </a:r>
            <a:endParaRPr lang="LID4096" sz="800" i="1" dirty="0"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47"/>
          <p:cNvSpPr txBox="1">
            <a:spLocks noGrp="1"/>
          </p:cNvSpPr>
          <p:nvPr>
            <p:ph type="title"/>
          </p:nvPr>
        </p:nvSpPr>
        <p:spPr>
          <a:xfrm>
            <a:off x="1017650" y="539500"/>
            <a:ext cx="71088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/>
              <a:t>4. </a:t>
            </a:r>
            <a:r>
              <a:rPr lang="en-US" i="1" dirty="0" err="1"/>
              <a:t>listopada</a:t>
            </a:r>
            <a:r>
              <a:rPr lang="en-US" i="1" dirty="0"/>
              <a:t> 1991.</a:t>
            </a:r>
            <a:endParaRPr i="1" dirty="0"/>
          </a:p>
        </p:txBody>
      </p:sp>
      <p:sp>
        <p:nvSpPr>
          <p:cNvPr id="813" name="Google Shape;813;p47"/>
          <p:cNvSpPr txBox="1">
            <a:spLocks noGrp="1"/>
          </p:cNvSpPr>
          <p:nvPr>
            <p:ph type="subTitle" idx="1"/>
          </p:nvPr>
        </p:nvSpPr>
        <p:spPr>
          <a:xfrm>
            <a:off x="986144" y="1050108"/>
            <a:ext cx="7427204" cy="3312027"/>
          </a:xfrm>
          <a:prstGeom prst="rect">
            <a:avLst/>
          </a:prstGeom>
        </p:spPr>
        <p:txBody>
          <a:bodyPr spcFirstLastPara="1" wrap="square" lIns="457200" tIns="0" rIns="91440" bIns="914400" numCol="1" anchor="ctr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Na taj dan </a:t>
            </a:r>
            <a:r>
              <a:rPr lang="en-US" dirty="0" err="1">
                <a:latin typeface="Source Serif Pro" panose="02040603050405020204" pitchFamily="18" charset="0"/>
                <a:ea typeface="Source Serif Pro" panose="02040603050405020204" pitchFamily="18" charset="0"/>
              </a:rPr>
              <a:t>desio</a:t>
            </a:r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 se </a:t>
            </a:r>
            <a:r>
              <a:rPr lang="en-US" dirty="0" err="1">
                <a:latin typeface="Source Serif Pro" panose="02040603050405020204" pitchFamily="18" charset="0"/>
                <a:ea typeface="Source Serif Pro" panose="02040603050405020204" pitchFamily="18" charset="0"/>
              </a:rPr>
              <a:t>najveći</a:t>
            </a:r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 </a:t>
            </a:r>
            <a:r>
              <a:rPr lang="en-US" dirty="0" err="1">
                <a:latin typeface="Source Serif Pro" panose="02040603050405020204" pitchFamily="18" charset="0"/>
                <a:ea typeface="Source Serif Pro" panose="02040603050405020204" pitchFamily="18" charset="0"/>
              </a:rPr>
              <a:t>napad</a:t>
            </a:r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 </a:t>
            </a:r>
            <a:r>
              <a:rPr lang="en-US" dirty="0" err="1">
                <a:latin typeface="Source Serif Pro" panose="02040603050405020204" pitchFamily="18" charset="0"/>
                <a:ea typeface="Source Serif Pro" panose="02040603050405020204" pitchFamily="18" charset="0"/>
              </a:rPr>
              <a:t>na</a:t>
            </a:r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 Karlovac i </a:t>
            </a:r>
            <a:r>
              <a:rPr lang="en-US" dirty="0" err="1">
                <a:latin typeface="Source Serif Pro" panose="02040603050405020204" pitchFamily="18" charset="0"/>
                <a:ea typeface="Source Serif Pro" panose="02040603050405020204" pitchFamily="18" charset="0"/>
              </a:rPr>
              <a:t>Dugu</a:t>
            </a:r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 </a:t>
            </a:r>
            <a:r>
              <a:rPr lang="en-US" dirty="0" err="1">
                <a:latin typeface="Source Serif Pro" panose="02040603050405020204" pitchFamily="18" charset="0"/>
                <a:ea typeface="Source Serif Pro" panose="02040603050405020204" pitchFamily="18" charset="0"/>
              </a:rPr>
              <a:t>Resu</a:t>
            </a:r>
            <a:endParaRPr lang="hr-HR" dirty="0">
              <a:latin typeface="Source Serif Pro" panose="02040603050405020204" pitchFamily="18" charset="0"/>
              <a:ea typeface="Source Serif Pro" panose="02040603050405020204" pitchFamily="18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Poduzele ih velikosrpske snage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Source Serif Pro" panose="02040603050405020204" pitchFamily="18" charset="0"/>
                <a:ea typeface="Source Serif Pro" panose="02040603050405020204" pitchFamily="18" charset="0"/>
              </a:rPr>
              <a:t>Oko</a:t>
            </a:r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 14 sati </a:t>
            </a:r>
            <a:r>
              <a:rPr lang="en-US" dirty="0" err="1">
                <a:latin typeface="Source Serif Pro" panose="02040603050405020204" pitchFamily="18" charset="0"/>
                <a:ea typeface="Source Serif Pro" panose="02040603050405020204" pitchFamily="18" charset="0"/>
              </a:rPr>
              <a:t>kreću</a:t>
            </a:r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 </a:t>
            </a:r>
            <a:r>
              <a:rPr lang="en-US" dirty="0" err="1">
                <a:latin typeface="Source Serif Pro" panose="02040603050405020204" pitchFamily="18" charset="0"/>
                <a:ea typeface="Source Serif Pro" panose="02040603050405020204" pitchFamily="18" charset="0"/>
              </a:rPr>
              <a:t>padati</a:t>
            </a:r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 </a:t>
            </a:r>
            <a:r>
              <a:rPr lang="en-US" dirty="0" err="1">
                <a:latin typeface="Source Serif Pro" panose="02040603050405020204" pitchFamily="18" charset="0"/>
                <a:ea typeface="Source Serif Pro" panose="02040603050405020204" pitchFamily="18" charset="0"/>
              </a:rPr>
              <a:t>projektili</a:t>
            </a:r>
            <a:endParaRPr lang="en-US" dirty="0">
              <a:latin typeface="Source Serif Pro" panose="02040603050405020204" pitchFamily="18" charset="0"/>
              <a:ea typeface="Source Serif Pro" panose="02040603050405020204" pitchFamily="18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Source Serif Pro" panose="02040603050405020204" pitchFamily="18" charset="0"/>
                <a:ea typeface="Source Serif Pro" panose="02040603050405020204" pitchFamily="18" charset="0"/>
              </a:rPr>
              <a:t>Iz</a:t>
            </a:r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 </a:t>
            </a:r>
            <a:r>
              <a:rPr lang="en-US" dirty="0" err="1">
                <a:latin typeface="Source Serif Pro" panose="02040603050405020204" pitchFamily="18" charset="0"/>
                <a:ea typeface="Source Serif Pro" panose="02040603050405020204" pitchFamily="18" charset="0"/>
              </a:rPr>
              <a:t>smjera</a:t>
            </a:r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 </a:t>
            </a:r>
            <a:r>
              <a:rPr lang="en-US" dirty="0" err="1">
                <a:latin typeface="Source Serif Pro" panose="02040603050405020204" pitchFamily="18" charset="0"/>
                <a:ea typeface="Source Serif Pro" panose="02040603050405020204" pitchFamily="18" charset="0"/>
              </a:rPr>
              <a:t>Korduna</a:t>
            </a:r>
            <a:endParaRPr lang="hr-HR" dirty="0">
              <a:latin typeface="Source Serif Pro" panose="02040603050405020204" pitchFamily="18" charset="0"/>
              <a:ea typeface="Source Serif Pro" panose="02040603050405020204" pitchFamily="18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JNA napada tenkovima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Došli preko Slunjskih brda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Velike štete, puno mrtvih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hr-HR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hr-HR" dirty="0"/>
          </a:p>
        </p:txBody>
      </p:sp>
      <p:pic>
        <p:nvPicPr>
          <p:cNvPr id="1028" name="Picture 4" descr="4. listopada 1991. Karlovac - brojni zločini nad Hrvatima nisu procesuirani  i krivci su na slobodi – narod.hr">
            <a:extLst>
              <a:ext uri="{FF2B5EF4-FFF2-40B4-BE49-F238E27FC236}">
                <a16:creationId xmlns:a16="http://schemas.microsoft.com/office/drawing/2014/main" id="{5CA942A8-DE4B-4A05-950A-8D5161A0D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746" y="1694885"/>
            <a:ext cx="3657600" cy="2022475"/>
          </a:xfrm>
          <a:prstGeom prst="rect">
            <a:avLst/>
          </a:prstGeom>
          <a:noFill/>
          <a:effectLst>
            <a:outerShdw blurRad="444500" dist="63500" dir="5400000" algn="ctr" rotWithShape="0">
              <a:srgbClr val="000000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B53B9885-E28D-48C6-BCF7-CDD26CAAA0B9}"/>
              </a:ext>
            </a:extLst>
          </p:cNvPr>
          <p:cNvSpPr txBox="1"/>
          <p:nvPr/>
        </p:nvSpPr>
        <p:spPr>
          <a:xfrm>
            <a:off x="7321923" y="3617332"/>
            <a:ext cx="135815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700" i="1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Vojnici</a:t>
            </a:r>
            <a:r>
              <a:rPr lang="hr-HR" sz="700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 </a:t>
            </a:r>
            <a:r>
              <a:rPr lang="hr-HR" sz="700" i="1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u</a:t>
            </a:r>
            <a:r>
              <a:rPr lang="hr-HR" sz="700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 </a:t>
            </a:r>
            <a:r>
              <a:rPr lang="hr-HR" sz="700" i="1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Karlovcu</a:t>
            </a:r>
            <a:endParaRPr lang="LID4096" sz="700" i="1" dirty="0"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48"/>
          <p:cNvSpPr txBox="1">
            <a:spLocks noGrp="1"/>
          </p:cNvSpPr>
          <p:nvPr>
            <p:ph type="title"/>
          </p:nvPr>
        </p:nvSpPr>
        <p:spPr>
          <a:xfrm>
            <a:off x="1017550" y="539500"/>
            <a:ext cx="71088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i="1" dirty="0" err="1"/>
              <a:t>Turanj</a:t>
            </a:r>
            <a:endParaRPr i="1" dirty="0"/>
          </a:p>
        </p:txBody>
      </p:sp>
      <p:sp>
        <p:nvSpPr>
          <p:cNvPr id="856" name="Google Shape;856;p48"/>
          <p:cNvSpPr txBox="1">
            <a:spLocks noGrp="1"/>
          </p:cNvSpPr>
          <p:nvPr>
            <p:ph type="subTitle" idx="3"/>
          </p:nvPr>
        </p:nvSpPr>
        <p:spPr>
          <a:xfrm>
            <a:off x="1095723" y="1179699"/>
            <a:ext cx="7382647" cy="33250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Vodile se vrlo žestoke borbe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Gotovo cijeli pao u ruke Srba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Hrvatski branitelji potisnuti do mosta preko Korane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Malobrojna hrvatska vojska </a:t>
            </a:r>
            <a:r>
              <a:rPr lang="hr-HR" dirty="0" err="1">
                <a:latin typeface="Source Serif Pro" panose="02040603050405020204" pitchFamily="18" charset="0"/>
                <a:ea typeface="Source Serif Pro" panose="02040603050405020204" pitchFamily="18" charset="0"/>
              </a:rPr>
              <a:t>uspjeva</a:t>
            </a:r>
            <a:r>
              <a:rPr lang="hr-HR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 obraniti most i odbaciti neprijatelja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Velikosrpske snage neuspješno pokušavale osvojiti </a:t>
            </a:r>
            <a:r>
              <a:rPr lang="hr-HR" dirty="0" err="1">
                <a:latin typeface="Source Serif Pro" panose="02040603050405020204" pitchFamily="18" charset="0"/>
                <a:ea typeface="Source Serif Pro" panose="02040603050405020204" pitchFamily="18" charset="0"/>
              </a:rPr>
              <a:t>Turanj</a:t>
            </a:r>
            <a:endParaRPr dirty="0"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pic>
        <p:nvPicPr>
          <p:cNvPr id="3074" name="Picture 2" descr="Matica hrvatska - Hrvatska revija 3, 2020. - Turanj – mjesto za darovanje">
            <a:extLst>
              <a:ext uri="{FF2B5EF4-FFF2-40B4-BE49-F238E27FC236}">
                <a16:creationId xmlns:a16="http://schemas.microsoft.com/office/drawing/2014/main" id="{8D13CCBD-77FF-49E6-9E21-3551A76BE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216" y="2571750"/>
            <a:ext cx="2328273" cy="1593495"/>
          </a:xfrm>
          <a:prstGeom prst="rect">
            <a:avLst/>
          </a:prstGeom>
          <a:noFill/>
          <a:effectLst>
            <a:outerShdw blurRad="88900" dist="63500" dir="5400000" algn="ctr" rotWithShape="0">
              <a:srgbClr val="000000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4. listopada 1991. Turanj (Karlovac) – mali Vukovar na utoku Mrežnice u  Koranu – narod.hr">
            <a:extLst>
              <a:ext uri="{FF2B5EF4-FFF2-40B4-BE49-F238E27FC236}">
                <a16:creationId xmlns:a16="http://schemas.microsoft.com/office/drawing/2014/main" id="{F9CA11CE-CE6E-4795-A0C8-879120A00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15" y="2745956"/>
            <a:ext cx="2115980" cy="1409204"/>
          </a:xfrm>
          <a:prstGeom prst="rect">
            <a:avLst/>
          </a:prstGeom>
          <a:noFill/>
          <a:effectLst>
            <a:outerShdw blurRad="177800" dist="76200" dir="5400000" algn="ctr" rotWithShape="0">
              <a:srgbClr val="000000">
                <a:alpha val="80000"/>
              </a:srgbClr>
            </a:outerShdw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niOkvir 16">
            <a:extLst>
              <a:ext uri="{FF2B5EF4-FFF2-40B4-BE49-F238E27FC236}">
                <a16:creationId xmlns:a16="http://schemas.microsoft.com/office/drawing/2014/main" id="{8EF92896-FC36-45B9-8FBE-E41825D96DFB}"/>
              </a:ext>
            </a:extLst>
          </p:cNvPr>
          <p:cNvSpPr txBox="1"/>
          <p:nvPr/>
        </p:nvSpPr>
        <p:spPr>
          <a:xfrm>
            <a:off x="1411729" y="4178518"/>
            <a:ext cx="64276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i="1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Vojnici u </a:t>
            </a:r>
            <a:r>
              <a:rPr lang="hr-HR" sz="800" i="1" dirty="0" err="1">
                <a:latin typeface="Source Serif Pro" panose="02040603050405020204" pitchFamily="18" charset="0"/>
                <a:ea typeface="Source Serif Pro" panose="02040603050405020204" pitchFamily="18" charset="0"/>
              </a:rPr>
              <a:t>Turnju</a:t>
            </a:r>
            <a:r>
              <a:rPr lang="hr-HR" sz="800" dirty="0">
                <a:latin typeface="Karla" pitchFamily="2" charset="0"/>
              </a:rPr>
              <a:t>				   </a:t>
            </a:r>
            <a:r>
              <a:rPr lang="hr-HR" sz="800" i="1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Vojnici</a:t>
            </a:r>
            <a:r>
              <a:rPr lang="hr-HR" sz="800" i="1" dirty="0">
                <a:latin typeface="Karla" pitchFamily="2" charset="0"/>
              </a:rPr>
              <a:t> </a:t>
            </a:r>
            <a:r>
              <a:rPr lang="hr-HR" sz="800" i="1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u</a:t>
            </a:r>
            <a:r>
              <a:rPr lang="hr-HR" sz="800" i="1" dirty="0">
                <a:latin typeface="Karla" pitchFamily="2" charset="0"/>
              </a:rPr>
              <a:t> </a:t>
            </a:r>
            <a:r>
              <a:rPr lang="hr-HR" sz="800" i="1" dirty="0" err="1">
                <a:latin typeface="Source Serif Pro" panose="02040603050405020204" pitchFamily="18" charset="0"/>
                <a:ea typeface="Source Serif Pro" panose="02040603050405020204" pitchFamily="18" charset="0"/>
              </a:rPr>
              <a:t>Turnju</a:t>
            </a:r>
            <a:endParaRPr lang="LID4096" sz="800" i="1" dirty="0"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49"/>
          <p:cNvSpPr txBox="1">
            <a:spLocks noGrp="1"/>
          </p:cNvSpPr>
          <p:nvPr>
            <p:ph type="title"/>
          </p:nvPr>
        </p:nvSpPr>
        <p:spPr>
          <a:xfrm>
            <a:off x="1017550" y="539500"/>
            <a:ext cx="71088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i="1" dirty="0"/>
              <a:t>Karlovac</a:t>
            </a:r>
            <a:endParaRPr i="1" dirty="0"/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DAAB0C29-342F-4852-BF34-2F6F8EDE0876}"/>
              </a:ext>
            </a:extLst>
          </p:cNvPr>
          <p:cNvSpPr txBox="1"/>
          <p:nvPr/>
        </p:nvSpPr>
        <p:spPr>
          <a:xfrm>
            <a:off x="1143000" y="1243853"/>
            <a:ext cx="7315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Granatiran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U stankama granatiranja trajao je lov na snajperiste koji su se skrivali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Pogođena je pravoslavna crkva sv. Nikole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Najžešći napad je trajao tri dana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Do kraja rata Karlovac prekomjerno granatiran</a:t>
            </a:r>
            <a:endParaRPr lang="LID4096" dirty="0"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pic>
        <p:nvPicPr>
          <p:cNvPr id="4100" name="Picture 4" descr="HPD MARTINŠČAK ORGANIZIRA POHOD POVODOM DANA NAPADA NA GRAD KARLOVAC –  HPD-Martinscak">
            <a:extLst>
              <a:ext uri="{FF2B5EF4-FFF2-40B4-BE49-F238E27FC236}">
                <a16:creationId xmlns:a16="http://schemas.microsoft.com/office/drawing/2014/main" id="{AF3B3E23-0BFB-432C-B67E-2513DACC4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312" y="2894584"/>
            <a:ext cx="2127094" cy="1438437"/>
          </a:xfrm>
          <a:prstGeom prst="rect">
            <a:avLst/>
          </a:prstGeom>
          <a:noFill/>
          <a:effectLst>
            <a:outerShdw blurRad="444500" dist="63500" dir="5400000" algn="ctr" rotWithShape="0">
              <a:srgbClr val="000000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Korzo 1993. | KAfotka">
            <a:extLst>
              <a:ext uri="{FF2B5EF4-FFF2-40B4-BE49-F238E27FC236}">
                <a16:creationId xmlns:a16="http://schemas.microsoft.com/office/drawing/2014/main" id="{DEAA2AAF-543A-4E7A-B9DD-5AB37474B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950754"/>
            <a:ext cx="2235421" cy="1517445"/>
          </a:xfrm>
          <a:prstGeom prst="rect">
            <a:avLst/>
          </a:prstGeom>
          <a:noFill/>
          <a:effectLst>
            <a:outerShdw blurRad="444500" dist="63500" dir="5400000" algn="ctr" rotWithShape="0">
              <a:srgbClr val="000000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kstniOkvir 27">
            <a:extLst>
              <a:ext uri="{FF2B5EF4-FFF2-40B4-BE49-F238E27FC236}">
                <a16:creationId xmlns:a16="http://schemas.microsoft.com/office/drawing/2014/main" id="{0624B927-5FC9-45F4-8590-3FB520BDFEBE}"/>
              </a:ext>
            </a:extLst>
          </p:cNvPr>
          <p:cNvSpPr txBox="1"/>
          <p:nvPr/>
        </p:nvSpPr>
        <p:spPr>
          <a:xfrm>
            <a:off x="4844232" y="4599421"/>
            <a:ext cx="19180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i="1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Ratna razaranja </a:t>
            </a:r>
            <a:endParaRPr lang="LID4096" sz="800" i="1" dirty="0"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48" name="TekstniOkvir 47">
            <a:extLst>
              <a:ext uri="{FF2B5EF4-FFF2-40B4-BE49-F238E27FC236}">
                <a16:creationId xmlns:a16="http://schemas.microsoft.com/office/drawing/2014/main" id="{ED94237D-11C2-4CC1-A89B-0E7942F0997B}"/>
              </a:ext>
            </a:extLst>
          </p:cNvPr>
          <p:cNvSpPr txBox="1"/>
          <p:nvPr/>
        </p:nvSpPr>
        <p:spPr>
          <a:xfrm>
            <a:off x="2131845" y="4468199"/>
            <a:ext cx="166356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800" i="1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Ratna razaranja </a:t>
            </a:r>
            <a:endParaRPr lang="LID4096" sz="800" i="1" dirty="0"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50"/>
          <p:cNvSpPr txBox="1">
            <a:spLocks noGrp="1"/>
          </p:cNvSpPr>
          <p:nvPr>
            <p:ph type="subTitle" idx="7"/>
          </p:nvPr>
        </p:nvSpPr>
        <p:spPr>
          <a:xfrm flipH="1">
            <a:off x="1024116" y="1179700"/>
            <a:ext cx="7428508" cy="34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42950" lvl="1" indent="-285750" algn="l">
              <a:buSzPct val="100000"/>
              <a:buFont typeface="Arial" panose="020B0604020202020204" pitchFamily="34" charset="0"/>
              <a:buChar char="•"/>
            </a:pPr>
            <a:r>
              <a:rPr lang="hr-HR" sz="1400" dirty="0">
                <a:latin typeface="Karla" pitchFamily="2" charset="0"/>
                <a:ea typeface="Source Serif Pro" panose="02040603050405020204" pitchFamily="18" charset="0"/>
              </a:rPr>
              <a:t>Grad su branili:</a:t>
            </a:r>
          </a:p>
          <a:p>
            <a:pPr marL="1200150" lvl="2" indent="-285750" algn="l">
              <a:buSzPct val="100000"/>
              <a:buFont typeface="Arial" panose="020B0604020202020204" pitchFamily="34" charset="0"/>
              <a:buChar char="•"/>
            </a:pPr>
            <a:r>
              <a:rPr lang="hr-HR" sz="1400" dirty="0">
                <a:latin typeface="Karla" pitchFamily="2" charset="0"/>
                <a:ea typeface="Source Serif Pro" panose="02040603050405020204" pitchFamily="18" charset="0"/>
              </a:rPr>
              <a:t>Dvije nepotpune bojne 110. brigade</a:t>
            </a:r>
          </a:p>
          <a:p>
            <a:pPr marL="1200150" lvl="2" indent="-285750" algn="l">
              <a:buSzPct val="100000"/>
              <a:buFont typeface="Arial" panose="020B0604020202020204" pitchFamily="34" charset="0"/>
              <a:buChar char="•"/>
            </a:pPr>
            <a:r>
              <a:rPr lang="hr-HR" sz="1400" dirty="0">
                <a:latin typeface="Karla" pitchFamily="2" charset="0"/>
                <a:ea typeface="Source Serif Pro" panose="02040603050405020204" pitchFamily="18" charset="0"/>
              </a:rPr>
              <a:t>Samostalna satnija dragovoljaca </a:t>
            </a:r>
            <a:r>
              <a:rPr lang="en-SE" sz="1400" b="0" i="0" dirty="0">
                <a:solidFill>
                  <a:srgbClr val="202122"/>
                </a:solidFill>
                <a:effectLst/>
                <a:latin typeface="Karla" pitchFamily="2" charset="0"/>
                <a:ea typeface="Source Serif Pro" panose="02040603050405020204" pitchFamily="18" charset="0"/>
              </a:rPr>
              <a:t> „</a:t>
            </a:r>
            <a:r>
              <a:rPr lang="hr-HR" sz="1400" b="0" i="0" dirty="0">
                <a:solidFill>
                  <a:srgbClr val="202122"/>
                </a:solidFill>
                <a:effectLst/>
                <a:latin typeface="Karla" pitchFamily="2" charset="0"/>
                <a:ea typeface="Source Serif Pro" panose="02040603050405020204" pitchFamily="18" charset="0"/>
              </a:rPr>
              <a:t>Cobre</a:t>
            </a:r>
            <a:r>
              <a:rPr lang="en-SE" sz="1400" b="0" i="0" dirty="0">
                <a:solidFill>
                  <a:srgbClr val="202122"/>
                </a:solidFill>
                <a:effectLst/>
                <a:latin typeface="Karla" pitchFamily="2" charset="0"/>
                <a:ea typeface="Source Serif Pro" panose="02040603050405020204" pitchFamily="18" charset="0"/>
              </a:rPr>
              <a:t>“ </a:t>
            </a:r>
            <a:r>
              <a:rPr lang="hr-HR" sz="1400" b="0" i="0" dirty="0">
                <a:solidFill>
                  <a:srgbClr val="202122"/>
                </a:solidFill>
                <a:effectLst/>
                <a:latin typeface="Karla" pitchFamily="2" charset="0"/>
                <a:ea typeface="Source Serif Pro" panose="02040603050405020204" pitchFamily="18" charset="0"/>
              </a:rPr>
              <a:t> iz Zagreba</a:t>
            </a:r>
          </a:p>
          <a:p>
            <a:pPr marL="1200150" lvl="2" indent="-285750" algn="l">
              <a:buSzPct val="100000"/>
              <a:buFont typeface="Arial" panose="020B0604020202020204" pitchFamily="34" charset="0"/>
              <a:buChar char="•"/>
            </a:pPr>
            <a:r>
              <a:rPr lang="hr-HR" sz="1400" dirty="0">
                <a:solidFill>
                  <a:srgbClr val="202122"/>
                </a:solidFill>
                <a:latin typeface="Karla" pitchFamily="2" charset="0"/>
                <a:ea typeface="Source Serif Pro" panose="02040603050405020204" pitchFamily="18" charset="0"/>
              </a:rPr>
              <a:t>Karlovačka policija</a:t>
            </a:r>
          </a:p>
          <a:p>
            <a:pPr marL="1200150" lvl="2" indent="-285750" algn="l">
              <a:buSzPct val="100000"/>
              <a:buFont typeface="Arial" panose="020B0604020202020204" pitchFamily="34" charset="0"/>
              <a:buChar char="•"/>
            </a:pPr>
            <a:r>
              <a:rPr lang="hr-HR" sz="1400" b="0" i="0" dirty="0">
                <a:solidFill>
                  <a:srgbClr val="202122"/>
                </a:solidFill>
                <a:effectLst/>
                <a:latin typeface="Karla" pitchFamily="2" charset="0"/>
                <a:ea typeface="Source Serif Pro" panose="02040603050405020204" pitchFamily="18" charset="0"/>
              </a:rPr>
              <a:t>2. gardijska brigada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endParaRPr sz="1400" dirty="0"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923" name="Google Shape;923;p50"/>
          <p:cNvSpPr txBox="1">
            <a:spLocks noGrp="1"/>
          </p:cNvSpPr>
          <p:nvPr>
            <p:ph type="title" idx="9"/>
          </p:nvPr>
        </p:nvSpPr>
        <p:spPr>
          <a:xfrm>
            <a:off x="1014984" y="539500"/>
            <a:ext cx="71049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i="1" dirty="0"/>
              <a:t>Branitelji</a:t>
            </a:r>
            <a:endParaRPr i="1" dirty="0"/>
          </a:p>
        </p:txBody>
      </p:sp>
      <p:pic>
        <p:nvPicPr>
          <p:cNvPr id="5122" name="Picture 2" descr="Policijska uprava karlovačka - 1991.">
            <a:extLst>
              <a:ext uri="{FF2B5EF4-FFF2-40B4-BE49-F238E27FC236}">
                <a16:creationId xmlns:a16="http://schemas.microsoft.com/office/drawing/2014/main" id="{84934F6B-4D6F-4737-9BB4-154C1D6C7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4" y="2363593"/>
            <a:ext cx="2752493" cy="2064370"/>
          </a:xfrm>
          <a:prstGeom prst="rect">
            <a:avLst/>
          </a:prstGeom>
          <a:noFill/>
          <a:effectLst>
            <a:outerShdw blurRad="444500" dist="63500" dir="5400000" algn="ctr" rotWithShape="0">
              <a:srgbClr val="000000"/>
            </a:outerShdw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arlovac">
            <a:extLst>
              <a:ext uri="{FF2B5EF4-FFF2-40B4-BE49-F238E27FC236}">
                <a16:creationId xmlns:a16="http://schemas.microsoft.com/office/drawing/2014/main" id="{A84EF9C4-EC99-48D1-87C5-BA4A2FB62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322" y="2389650"/>
            <a:ext cx="2737660" cy="2012255"/>
          </a:xfrm>
          <a:prstGeom prst="rect">
            <a:avLst/>
          </a:prstGeom>
          <a:noFill/>
          <a:effectLst>
            <a:outerShdw blurRad="444500" dist="63500" dir="5400000" algn="ctr" rotWithShape="0">
              <a:srgbClr val="000000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kstniOkvir 32">
            <a:extLst>
              <a:ext uri="{FF2B5EF4-FFF2-40B4-BE49-F238E27FC236}">
                <a16:creationId xmlns:a16="http://schemas.microsoft.com/office/drawing/2014/main" id="{F62D0229-1B01-4CAA-9936-A93DC9C2BA8A}"/>
              </a:ext>
            </a:extLst>
          </p:cNvPr>
          <p:cNvSpPr txBox="1"/>
          <p:nvPr/>
        </p:nvSpPr>
        <p:spPr>
          <a:xfrm>
            <a:off x="7184285" y="4294183"/>
            <a:ext cx="25549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i="1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Vojnici</a:t>
            </a:r>
            <a:endParaRPr lang="LID4096" sz="800" i="1" dirty="0"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51"/>
          <p:cNvSpPr txBox="1">
            <a:spLocks noGrp="1"/>
          </p:cNvSpPr>
          <p:nvPr>
            <p:ph type="title"/>
          </p:nvPr>
        </p:nvSpPr>
        <p:spPr>
          <a:xfrm>
            <a:off x="1017550" y="539500"/>
            <a:ext cx="71088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i="1" dirty="0"/>
              <a:t>Posljedice</a:t>
            </a:r>
            <a:endParaRPr i="1" dirty="0"/>
          </a:p>
        </p:txBody>
      </p:sp>
      <p:sp>
        <p:nvSpPr>
          <p:cNvPr id="21" name="Podnaslov 20">
            <a:extLst>
              <a:ext uri="{FF2B5EF4-FFF2-40B4-BE49-F238E27FC236}">
                <a16:creationId xmlns:a16="http://schemas.microsoft.com/office/drawing/2014/main" id="{B38E96D8-4539-4CC6-905E-A5BF0C62A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5828" y="1200535"/>
            <a:ext cx="7261689" cy="330423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hr-HR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U Karlovcu i okolici pronađeno 8 masovnih grobnica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r-HR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Na području Karlovačke županije ubijeno najmanje 402 civila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r-HR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Minimalno 1619 ljudi umrlo od posljedica rata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r-HR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1991. ubijeno 250 branitelja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r-HR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Velike štete</a:t>
            </a:r>
            <a:endParaRPr lang="LID4096" dirty="0"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pic>
        <p:nvPicPr>
          <p:cNvPr id="7170" name="Picture 2" descr="Domovinski rat: Napad na Karlovac, 4. listopada 1991. - Hrvatska udruga  Benedikt">
            <a:extLst>
              <a:ext uri="{FF2B5EF4-FFF2-40B4-BE49-F238E27FC236}">
                <a16:creationId xmlns:a16="http://schemas.microsoft.com/office/drawing/2014/main" id="{CD1529F5-93D1-4FE8-B5C6-72513BA94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565" y="1820116"/>
            <a:ext cx="4052607" cy="2701738"/>
          </a:xfrm>
          <a:prstGeom prst="rect">
            <a:avLst/>
          </a:prstGeom>
          <a:noFill/>
          <a:effectLst>
            <a:outerShdw blurRad="444500" dist="63500" dir="5400000" algn="ctr" rotWithShape="0">
              <a:srgbClr val="000000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kstniOkvir 25">
            <a:extLst>
              <a:ext uri="{FF2B5EF4-FFF2-40B4-BE49-F238E27FC236}">
                <a16:creationId xmlns:a16="http://schemas.microsoft.com/office/drawing/2014/main" id="{7EADE4BE-CF09-4991-916D-28DC59342680}"/>
              </a:ext>
            </a:extLst>
          </p:cNvPr>
          <p:cNvSpPr txBox="1"/>
          <p:nvPr/>
        </p:nvSpPr>
        <p:spPr>
          <a:xfrm>
            <a:off x="7326953" y="4444312"/>
            <a:ext cx="7993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Štete iz rata</a:t>
            </a:r>
            <a:endParaRPr lang="LID4096" sz="800" i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p72"/>
          <p:cNvSpPr txBox="1">
            <a:spLocks noGrp="1"/>
          </p:cNvSpPr>
          <p:nvPr>
            <p:ph type="body" idx="4294967295"/>
          </p:nvPr>
        </p:nvSpPr>
        <p:spPr>
          <a:xfrm>
            <a:off x="1017650" y="1362981"/>
            <a:ext cx="7413000" cy="9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Nalazi se u </a:t>
            </a:r>
            <a:r>
              <a:rPr lang="hr-HR" dirty="0" err="1">
                <a:latin typeface="Source Serif Pro" panose="02040603050405020204" pitchFamily="18" charset="0"/>
                <a:ea typeface="Source Serif Pro" panose="02040603050405020204" pitchFamily="18" charset="0"/>
              </a:rPr>
              <a:t>Turnju</a:t>
            </a:r>
            <a:endParaRPr lang="hr-HR" dirty="0">
              <a:latin typeface="Source Serif Pro" panose="02040603050405020204" pitchFamily="18" charset="0"/>
              <a:ea typeface="Source Serif Pro" panose="020406030504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Povijesni muzej o Domovinskom ratu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Nominiran za Nagradu za europski muzej godine 2021.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4. listopada ispred Muzeja u 19:30 pale se baklje u znak sjećanja</a:t>
            </a:r>
            <a:endParaRPr dirty="0"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1524" name="Google Shape;1524;p72"/>
          <p:cNvSpPr txBox="1">
            <a:spLocks noGrp="1"/>
          </p:cNvSpPr>
          <p:nvPr>
            <p:ph type="title"/>
          </p:nvPr>
        </p:nvSpPr>
        <p:spPr>
          <a:xfrm>
            <a:off x="1017650" y="539500"/>
            <a:ext cx="71088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i="1" dirty="0"/>
              <a:t>Muzej Domovinskog rata</a:t>
            </a:r>
            <a:endParaRPr i="1" dirty="0"/>
          </a:p>
        </p:txBody>
      </p:sp>
      <p:pic>
        <p:nvPicPr>
          <p:cNvPr id="6146" name="Picture 2" descr="Muzej Domovinskog rata | Turistička zajednica grada Karlovca">
            <a:extLst>
              <a:ext uri="{FF2B5EF4-FFF2-40B4-BE49-F238E27FC236}">
                <a16:creationId xmlns:a16="http://schemas.microsoft.com/office/drawing/2014/main" id="{09E743FC-7DB7-46B9-B53F-741D53482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38" y="2388397"/>
            <a:ext cx="3334036" cy="2160887"/>
          </a:xfrm>
          <a:prstGeom prst="rect">
            <a:avLst/>
          </a:prstGeom>
          <a:noFill/>
          <a:effectLst>
            <a:outerShdw blurRad="444500" dist="63500" dir="5400000" algn="ctr" rotWithShape="0">
              <a:srgbClr val="000000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uzej Domovinskog rata Karlovac-Turanj koji je vrijedilo čekati - Hrvatski  vojnik">
            <a:extLst>
              <a:ext uri="{FF2B5EF4-FFF2-40B4-BE49-F238E27FC236}">
                <a16:creationId xmlns:a16="http://schemas.microsoft.com/office/drawing/2014/main" id="{AE1058F9-D293-40D5-80AC-60E99A187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150" y="2480005"/>
            <a:ext cx="2967114" cy="1977669"/>
          </a:xfrm>
          <a:prstGeom prst="rect">
            <a:avLst/>
          </a:prstGeom>
          <a:noFill/>
          <a:effectLst>
            <a:outerShdw blurRad="444500" dist="63500" dir="5400000" algn="ctr" rotWithShape="0">
              <a:srgbClr val="000000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kstniOkvir 84">
            <a:extLst>
              <a:ext uri="{FF2B5EF4-FFF2-40B4-BE49-F238E27FC236}">
                <a16:creationId xmlns:a16="http://schemas.microsoft.com/office/drawing/2014/main" id="{A81BF821-40F7-4BD9-B37D-19A5566AB292}"/>
              </a:ext>
            </a:extLst>
          </p:cNvPr>
          <p:cNvSpPr txBox="1"/>
          <p:nvPr/>
        </p:nvSpPr>
        <p:spPr>
          <a:xfrm>
            <a:off x="3760705" y="4441562"/>
            <a:ext cx="115505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8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slike muzeja</a:t>
            </a:r>
            <a:endParaRPr lang="LID4096" sz="800" i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3" grpId="0" build="p"/>
      <p:bldP spid="8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73"/>
          <p:cNvSpPr txBox="1">
            <a:spLocks noGrp="1"/>
          </p:cNvSpPr>
          <p:nvPr>
            <p:ph type="body" idx="1"/>
          </p:nvPr>
        </p:nvSpPr>
        <p:spPr>
          <a:xfrm>
            <a:off x="980739" y="1053088"/>
            <a:ext cx="7104900" cy="37101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Stranice korištene za ovaj rad:</a:t>
            </a:r>
          </a:p>
          <a:p>
            <a:pPr marL="742950" lvl="1" indent="-285750">
              <a:spcBef>
                <a:spcPts val="300"/>
              </a:spcBef>
              <a:buSzPts val="1100"/>
              <a:buFont typeface="Arial" panose="020B0604020202020204" pitchFamily="34" charset="0"/>
              <a:buChar char="•"/>
            </a:pPr>
            <a:r>
              <a:rPr lang="hr-HR" sz="12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Wikipedia</a:t>
            </a:r>
            <a:r>
              <a:rPr lang="hr-HR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 </a:t>
            </a:r>
            <a:r>
              <a:rPr lang="hr-HR" sz="1200" dirty="0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https://hr.wikipedia.org/wiki/Napad_na_Karlovac_4._listopada_1991.#Posljedice</a:t>
            </a:r>
            <a:endParaRPr lang="hr-HR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742950" lvl="1" indent="-285750">
              <a:spcBef>
                <a:spcPts val="300"/>
              </a:spcBef>
              <a:buSzPts val="1100"/>
              <a:buFont typeface="Arial" panose="020B0604020202020204" pitchFamily="34" charset="0"/>
              <a:buChar char="•"/>
            </a:pPr>
            <a:r>
              <a:rPr lang="hr-HR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Narod.hr:  </a:t>
            </a:r>
            <a:r>
              <a:rPr lang="hr-HR" sz="1200" dirty="0">
                <a:latin typeface="Source Sans Pro" panose="020B0503030403020204" pitchFamily="34" charset="0"/>
                <a:ea typeface="Source Sans Pro" panose="020B0503030403020204" pitchFamily="34" charset="0"/>
                <a:hlinkClick r:id="rId4"/>
              </a:rPr>
              <a:t>https://narod.hr/kultura/4-listopada-1991-karlovac-herojska-obrana-grada-koji-je-trebao-postati-zapadna-granica-srbije</a:t>
            </a:r>
            <a:endParaRPr lang="hr-HR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742950" lvl="1" indent="-285750">
              <a:spcBef>
                <a:spcPts val="300"/>
              </a:spcBef>
              <a:buSzPts val="1100"/>
              <a:buFont typeface="Arial" panose="020B0604020202020204" pitchFamily="34" charset="0"/>
              <a:buChar char="•"/>
            </a:pPr>
            <a:r>
              <a:rPr lang="hr-HR" sz="12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Radio</a:t>
            </a:r>
            <a:r>
              <a:rPr lang="en-US" sz="12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-mreznica.hr: </a:t>
            </a:r>
            <a:r>
              <a:rPr lang="en-US" sz="12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5"/>
              </a:rPr>
              <a:t>https://radio-mreznica.hr/30-godina-od-napada-kordunskih-srba-na-karlovac-i-dugu-resu-u-14-sati-poceli-padati-projektili/</a:t>
            </a:r>
            <a:endParaRPr lang="en-US" sz="1200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742950" lvl="1" indent="-285750">
              <a:spcBef>
                <a:spcPts val="300"/>
              </a:spcBef>
              <a:buSzPts val="1100"/>
              <a:buFont typeface="Arial" panose="020B0604020202020204" pitchFamily="34" charset="0"/>
              <a:buChar char="•"/>
            </a:pP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Kafotka.net: </a:t>
            </a: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  <a:hlinkClick r:id="rId6"/>
              </a:rPr>
              <a:t>https://www.kafotka.net/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742950" lvl="1" indent="-285750">
              <a:spcBef>
                <a:spcPts val="300"/>
              </a:spcBef>
              <a:buSzPts val="1100"/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Hrvatski</a:t>
            </a:r>
            <a:r>
              <a:rPr lang="en-US" sz="12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vojnik</a:t>
            </a: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 </a:t>
            </a: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  <a:hlinkClick r:id="rId7"/>
              </a:rPr>
              <a:t>https://hrvatski-vojnik.hr/muzej-domovinskog-rata-karlovac-turanj-koji-je-vrijedilo-cekati/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742950" lvl="1" indent="-285750">
              <a:spcBef>
                <a:spcPts val="300"/>
              </a:spcBef>
              <a:buSzPts val="1100"/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Policijska</a:t>
            </a:r>
            <a:r>
              <a:rPr lang="en-US" sz="12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2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uprava</a:t>
            </a: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2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Karlovacka</a:t>
            </a: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 </a:t>
            </a:r>
            <a:r>
              <a:rPr lang="hr-HR" sz="12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8"/>
              </a:rPr>
              <a:t>https://karlovacka-policija.gov.hr/pristup-informacijama/sjp-grom-pu-karlovacka/1991/27699</a:t>
            </a:r>
            <a:endParaRPr lang="en-US" sz="1200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742950" lvl="1" indent="-285750">
              <a:spcBef>
                <a:spcPts val="300"/>
              </a:spcBef>
              <a:buSzPts val="1100"/>
              <a:buFont typeface="Arial" panose="020B0604020202020204" pitchFamily="34" charset="0"/>
              <a:buChar char="•"/>
            </a:pPr>
            <a:r>
              <a:rPr lang="en-US" sz="12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Matica</a:t>
            </a: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Hrvatska: </a:t>
            </a: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  <a:hlinkClick r:id="rId9"/>
              </a:rPr>
              <a:t>https://www.matica.hr/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742950" lvl="1" indent="-285750">
              <a:spcBef>
                <a:spcPts val="300"/>
              </a:spcBef>
              <a:buSzPts val="1100"/>
              <a:buFont typeface="Arial" panose="020B0604020202020204" pitchFamily="34" charset="0"/>
              <a:buChar char="•"/>
            </a:pPr>
            <a:r>
              <a:rPr lang="en-US" sz="12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Crne</a:t>
            </a: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2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Mambe</a:t>
            </a: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 </a:t>
            </a: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  <a:hlinkClick r:id="rId10"/>
              </a:rPr>
              <a:t>https://crnemambe.hr/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742950" lvl="1" indent="-285750">
              <a:spcBef>
                <a:spcPts val="300"/>
              </a:spcBef>
              <a:buSzPts val="1100"/>
              <a:buFont typeface="Arial" panose="020B0604020202020204" pitchFamily="34" charset="0"/>
              <a:buChar char="•"/>
            </a:pPr>
            <a:r>
              <a:rPr lang="en-US" sz="12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Hpd</a:t>
            </a: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martin</a:t>
            </a:r>
            <a:r>
              <a:rPr lang="hr-HR" sz="12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ščak</a:t>
            </a:r>
            <a:r>
              <a:rPr lang="hr-HR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 </a:t>
            </a: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  <a:hlinkClick r:id="rId11"/>
              </a:rPr>
              <a:t>https://www.hpd-martinscak.hr/</a:t>
            </a:r>
            <a:endParaRPr lang="hr-HR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742950" lvl="1" indent="-285750">
              <a:spcBef>
                <a:spcPts val="300"/>
              </a:spcBef>
              <a:buSzPts val="1100"/>
              <a:buFont typeface="Arial" panose="020B0604020202020204" pitchFamily="34" charset="0"/>
              <a:buChar char="•"/>
            </a:pPr>
            <a:r>
              <a:rPr lang="hr-HR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Hu </a:t>
            </a:r>
            <a:r>
              <a:rPr lang="hr-HR" sz="12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benedikt</a:t>
            </a:r>
            <a:r>
              <a:rPr lang="hr-HR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 </a:t>
            </a:r>
            <a:r>
              <a:rPr lang="hr-HR" sz="1200" dirty="0">
                <a:latin typeface="Source Sans Pro" panose="020B0503030403020204" pitchFamily="34" charset="0"/>
                <a:ea typeface="Source Sans Pro" panose="020B0503030403020204" pitchFamily="34" charset="0"/>
                <a:hlinkClick r:id="rId12"/>
              </a:rPr>
              <a:t>http://hu-benedikt.hr/</a:t>
            </a:r>
            <a:endParaRPr lang="hr-HR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742950" lvl="1" indent="-285750">
              <a:spcBef>
                <a:spcPts val="300"/>
              </a:spcBef>
              <a:buSzPts val="1100"/>
              <a:buFont typeface="Arial" panose="020B0604020202020204" pitchFamily="34" charset="0"/>
              <a:buChar char="•"/>
            </a:pPr>
            <a:r>
              <a:rPr lang="hr-HR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Mgk.hr: </a:t>
            </a:r>
            <a:r>
              <a:rPr lang="hr-HR" sz="1200" dirty="0">
                <a:latin typeface="Source Sans Pro" panose="020B0503030403020204" pitchFamily="34" charset="0"/>
                <a:ea typeface="Source Sans Pro" panose="020B0503030403020204" pitchFamily="34" charset="0"/>
                <a:hlinkClick r:id="rId13"/>
              </a:rPr>
              <a:t>https://mgk.hr/</a:t>
            </a:r>
            <a:endParaRPr lang="hr-HR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457200" lvl="1" indent="0">
              <a:spcBef>
                <a:spcPts val="300"/>
              </a:spcBef>
              <a:buSzPts val="1100"/>
              <a:buNone/>
            </a:pPr>
            <a:endParaRPr lang="hr-HR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742950" lvl="1" indent="-285750">
              <a:spcBef>
                <a:spcPts val="300"/>
              </a:spcBef>
              <a:buSzPts val="1100"/>
              <a:buFont typeface="Arial" panose="020B0604020202020204" pitchFamily="34" charset="0"/>
              <a:buChar char="•"/>
            </a:pP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742950" lvl="1" indent="-285750">
              <a:spcBef>
                <a:spcPts val="300"/>
              </a:spcBef>
              <a:buSzPts val="1100"/>
              <a:buFont typeface="Arial" panose="020B0604020202020204" pitchFamily="34" charset="0"/>
              <a:buChar char="•"/>
            </a:pPr>
            <a:endParaRPr lang="hr-HR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604" name="Google Shape;1604;p73"/>
          <p:cNvSpPr txBox="1">
            <a:spLocks noGrp="1"/>
          </p:cNvSpPr>
          <p:nvPr>
            <p:ph type="title"/>
          </p:nvPr>
        </p:nvSpPr>
        <p:spPr>
          <a:xfrm>
            <a:off x="1014984" y="539500"/>
            <a:ext cx="71049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i="1" dirty="0"/>
              <a:t>Literatura</a:t>
            </a:r>
            <a:endParaRPr i="1" dirty="0"/>
          </a:p>
        </p:txBody>
      </p:sp>
      <p:grpSp>
        <p:nvGrpSpPr>
          <p:cNvPr id="1605" name="Google Shape;1605;p73"/>
          <p:cNvGrpSpPr/>
          <p:nvPr/>
        </p:nvGrpSpPr>
        <p:grpSpPr>
          <a:xfrm rot="-5400000">
            <a:off x="7231760" y="1142808"/>
            <a:ext cx="2384760" cy="677003"/>
            <a:chOff x="6368968" y="4168414"/>
            <a:chExt cx="2384760" cy="677003"/>
          </a:xfrm>
        </p:grpSpPr>
        <p:sp>
          <p:nvSpPr>
            <p:cNvPr id="1606" name="Google Shape;1606;p73"/>
            <p:cNvSpPr/>
            <p:nvPr/>
          </p:nvSpPr>
          <p:spPr>
            <a:xfrm rot="5400000" flipH="1">
              <a:off x="8076735" y="4168414"/>
              <a:ext cx="676994" cy="676994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73"/>
            <p:cNvSpPr/>
            <p:nvPr/>
          </p:nvSpPr>
          <p:spPr>
            <a:xfrm rot="5400000" flipH="1">
              <a:off x="7233527" y="3949632"/>
              <a:ext cx="31226" cy="1760343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73"/>
            <p:cNvSpPr/>
            <p:nvPr/>
          </p:nvSpPr>
          <p:spPr>
            <a:xfrm rot="5400000" flipH="1">
              <a:off x="7031728" y="4486300"/>
              <a:ext cx="31212" cy="529914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9" name="Google Shape;1609;p73"/>
          <p:cNvGrpSpPr/>
          <p:nvPr/>
        </p:nvGrpSpPr>
        <p:grpSpPr>
          <a:xfrm flipH="1">
            <a:off x="383550" y="3601140"/>
            <a:ext cx="1345158" cy="1233048"/>
            <a:chOff x="7417483" y="3601140"/>
            <a:chExt cx="1345158" cy="1233048"/>
          </a:xfrm>
        </p:grpSpPr>
        <p:sp>
          <p:nvSpPr>
            <p:cNvPr id="1610" name="Google Shape;1610;p73"/>
            <p:cNvSpPr/>
            <p:nvPr/>
          </p:nvSpPr>
          <p:spPr>
            <a:xfrm rot="10800000">
              <a:off x="7417483" y="3601140"/>
              <a:ext cx="1273060" cy="1162108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73"/>
            <p:cNvSpPr/>
            <p:nvPr/>
          </p:nvSpPr>
          <p:spPr>
            <a:xfrm rot="10800000">
              <a:off x="8120764" y="4192228"/>
              <a:ext cx="641877" cy="641960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Indonesian History Master Degree by Slidesgo">
  <a:themeElements>
    <a:clrScheme name="Simple Light">
      <a:dk1>
        <a:srgbClr val="000000"/>
      </a:dk1>
      <a:lt1>
        <a:srgbClr val="3A0016"/>
      </a:lt1>
      <a:dk2>
        <a:srgbClr val="CEBFAD"/>
      </a:dk2>
      <a:lt2>
        <a:srgbClr val="706514"/>
      </a:lt2>
      <a:accent1>
        <a:srgbClr val="B77014"/>
      </a:accent1>
      <a:accent2>
        <a:srgbClr val="962B08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417</Words>
  <Application>Microsoft Office PowerPoint</Application>
  <PresentationFormat>Prikaz na zaslonu (16:9)</PresentationFormat>
  <Paragraphs>67</Paragraphs>
  <Slides>9</Slides>
  <Notes>9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7" baseType="lpstr">
      <vt:lpstr>Arial</vt:lpstr>
      <vt:lpstr>Bebas Neue</vt:lpstr>
      <vt:lpstr>PT Sans</vt:lpstr>
      <vt:lpstr>Source Serif Pro</vt:lpstr>
      <vt:lpstr>Karla</vt:lpstr>
      <vt:lpstr>Source Sans Pro</vt:lpstr>
      <vt:lpstr>Nunito Light</vt:lpstr>
      <vt:lpstr>Indonesian History Master Degree by Slidesgo</vt:lpstr>
      <vt:lpstr>Napad na Karlovac</vt:lpstr>
      <vt:lpstr>Priprema napada</vt:lpstr>
      <vt:lpstr>4. listopada 1991.</vt:lpstr>
      <vt:lpstr>Turanj</vt:lpstr>
      <vt:lpstr>Karlovac</vt:lpstr>
      <vt:lpstr>Branitelji</vt:lpstr>
      <vt:lpstr>Posljedice</vt:lpstr>
      <vt:lpstr>Muzej Domovinskog rata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Napad na Karlovac</dc:title>
  <cp:lastModifiedBy>Abelina Finek</cp:lastModifiedBy>
  <cp:revision>7</cp:revision>
  <dcterms:modified xsi:type="dcterms:W3CDTF">2023-06-11T16:16:03Z</dcterms:modified>
</cp:coreProperties>
</file>