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80B6A3-3D0C-B87C-4ED2-C9A0EFD776F5}" v="1982" dt="2023-05-21T11:46:02.642"/>
    <p1510:client id="{54277B00-52D9-1241-7894-A462A134DFE9}" v="1" dt="2023-05-26T13:11:39.724"/>
    <p1510:client id="{78536FF3-5228-2071-9537-983612089A34}" v="10" dt="2023-05-21T12:32:14.8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rvoje Perica" userId="S::hrvoje.perica1@skole.hr::4ffb8740-e345-469e-8ead-8ad3f476f2cd" providerId="AD" clId="Web-{78536FF3-5228-2071-9537-983612089A34}"/>
    <pc:docChg chg="modSld">
      <pc:chgData name="Hrvoje Perica" userId="S::hrvoje.perica1@skole.hr::4ffb8740-e345-469e-8ead-8ad3f476f2cd" providerId="AD" clId="Web-{78536FF3-5228-2071-9537-983612089A34}" dt="2023-05-21T12:32:14.874" v="8" actId="20577"/>
      <pc:docMkLst>
        <pc:docMk/>
      </pc:docMkLst>
      <pc:sldChg chg="modSp">
        <pc:chgData name="Hrvoje Perica" userId="S::hrvoje.perica1@skole.hr::4ffb8740-e345-469e-8ead-8ad3f476f2cd" providerId="AD" clId="Web-{78536FF3-5228-2071-9537-983612089A34}" dt="2023-05-21T12:30:59.322" v="1" actId="20577"/>
        <pc:sldMkLst>
          <pc:docMk/>
          <pc:sldMk cId="2823974075" sldId="257"/>
        </pc:sldMkLst>
        <pc:spChg chg="mod">
          <ac:chgData name="Hrvoje Perica" userId="S::hrvoje.perica1@skole.hr::4ffb8740-e345-469e-8ead-8ad3f476f2cd" providerId="AD" clId="Web-{78536FF3-5228-2071-9537-983612089A34}" dt="2023-05-21T12:30:59.322" v="1" actId="20577"/>
          <ac:spMkLst>
            <pc:docMk/>
            <pc:sldMk cId="2823974075" sldId="257"/>
            <ac:spMk id="5" creationId="{1A17EB21-49A6-5F19-998B-1B269F0DFF82}"/>
          </ac:spMkLst>
        </pc:spChg>
      </pc:sldChg>
      <pc:sldChg chg="modSp">
        <pc:chgData name="Hrvoje Perica" userId="S::hrvoje.perica1@skole.hr::4ffb8740-e345-469e-8ead-8ad3f476f2cd" providerId="AD" clId="Web-{78536FF3-5228-2071-9537-983612089A34}" dt="2023-05-21T12:32:00.265" v="4" actId="20577"/>
        <pc:sldMkLst>
          <pc:docMk/>
          <pc:sldMk cId="3656190716" sldId="258"/>
        </pc:sldMkLst>
        <pc:spChg chg="mod">
          <ac:chgData name="Hrvoje Perica" userId="S::hrvoje.perica1@skole.hr::4ffb8740-e345-469e-8ead-8ad3f476f2cd" providerId="AD" clId="Web-{78536FF3-5228-2071-9537-983612089A34}" dt="2023-05-21T12:32:00.265" v="4" actId="20577"/>
          <ac:spMkLst>
            <pc:docMk/>
            <pc:sldMk cId="3656190716" sldId="258"/>
            <ac:spMk id="3" creationId="{D4D78153-FBDB-1D5C-21BC-4FA8CAE627C2}"/>
          </ac:spMkLst>
        </pc:spChg>
      </pc:sldChg>
      <pc:sldChg chg="modSp">
        <pc:chgData name="Hrvoje Perica" userId="S::hrvoje.perica1@skole.hr::4ffb8740-e345-469e-8ead-8ad3f476f2cd" providerId="AD" clId="Web-{78536FF3-5228-2071-9537-983612089A34}" dt="2023-05-21T12:32:14.874" v="8" actId="20577"/>
        <pc:sldMkLst>
          <pc:docMk/>
          <pc:sldMk cId="2304051590" sldId="260"/>
        </pc:sldMkLst>
        <pc:spChg chg="mod">
          <ac:chgData name="Hrvoje Perica" userId="S::hrvoje.perica1@skole.hr::4ffb8740-e345-469e-8ead-8ad3f476f2cd" providerId="AD" clId="Web-{78536FF3-5228-2071-9537-983612089A34}" dt="2023-05-21T12:32:14.874" v="8" actId="20577"/>
          <ac:spMkLst>
            <pc:docMk/>
            <pc:sldMk cId="2304051590" sldId="260"/>
            <ac:spMk id="7" creationId="{0B9AFF29-6097-F611-5CDB-827883420888}"/>
          </ac:spMkLst>
        </pc:spChg>
      </pc:sldChg>
    </pc:docChg>
  </pc:docChgLst>
  <pc:docChgLst>
    <pc:chgData name="Hrvoje Perica" userId="S::hrvoje.perica1@skole.hr::4ffb8740-e345-469e-8ead-8ad3f476f2cd" providerId="AD" clId="Web-{0B80B6A3-3D0C-B87C-4ED2-C9A0EFD776F5}"/>
    <pc:docChg chg="addSld modSld sldOrd addMainMaster delMainMaster modMainMaster">
      <pc:chgData name="Hrvoje Perica" userId="S::hrvoje.perica1@skole.hr::4ffb8740-e345-469e-8ead-8ad3f476f2cd" providerId="AD" clId="Web-{0B80B6A3-3D0C-B87C-4ED2-C9A0EFD776F5}" dt="2023-05-21T11:46:02.642" v="1607" actId="14100"/>
      <pc:docMkLst>
        <pc:docMk/>
      </pc:docMkLst>
      <pc:sldChg chg="modSp mod modTransition modClrScheme chgLayout">
        <pc:chgData name="Hrvoje Perica" userId="S::hrvoje.perica1@skole.hr::4ffb8740-e345-469e-8ead-8ad3f476f2cd" providerId="AD" clId="Web-{0B80B6A3-3D0C-B87C-4ED2-C9A0EFD776F5}" dt="2023-05-21T11:45:39.438" v="1606" actId="20577"/>
        <pc:sldMkLst>
          <pc:docMk/>
          <pc:sldMk cId="109857222" sldId="256"/>
        </pc:sldMkLst>
        <pc:spChg chg="mod ord">
          <ac:chgData name="Hrvoje Perica" userId="S::hrvoje.perica1@skole.hr::4ffb8740-e345-469e-8ead-8ad3f476f2cd" providerId="AD" clId="Web-{0B80B6A3-3D0C-B87C-4ED2-C9A0EFD776F5}" dt="2023-05-21T11:43:13.557" v="1574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Hrvoje Perica" userId="S::hrvoje.perica1@skole.hr::4ffb8740-e345-469e-8ead-8ad3f476f2cd" providerId="AD" clId="Web-{0B80B6A3-3D0C-B87C-4ED2-C9A0EFD776F5}" dt="2023-05-21T11:45:39.438" v="1606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addSp delSp modSp new mod modTransition setBg modClrScheme delDesignElem chgLayout">
        <pc:chgData name="Hrvoje Perica" userId="S::hrvoje.perica1@skole.hr::4ffb8740-e345-469e-8ead-8ad3f476f2cd" providerId="AD" clId="Web-{0B80B6A3-3D0C-B87C-4ED2-C9A0EFD776F5}" dt="2023-05-21T11:43:13.557" v="1574"/>
        <pc:sldMkLst>
          <pc:docMk/>
          <pc:sldMk cId="2823974075" sldId="257"/>
        </pc:sldMkLst>
        <pc:spChg chg="mod ord">
          <ac:chgData name="Hrvoje Perica" userId="S::hrvoje.perica1@skole.hr::4ffb8740-e345-469e-8ead-8ad3f476f2cd" providerId="AD" clId="Web-{0B80B6A3-3D0C-B87C-4ED2-C9A0EFD776F5}" dt="2023-05-21T11:43:13.557" v="1574"/>
          <ac:spMkLst>
            <pc:docMk/>
            <pc:sldMk cId="2823974075" sldId="257"/>
            <ac:spMk id="2" creationId="{7687F1ED-18E0-9FF8-A1C9-96955088B134}"/>
          </ac:spMkLst>
        </pc:spChg>
        <pc:spChg chg="del mod ord">
          <ac:chgData name="Hrvoje Perica" userId="S::hrvoje.perica1@skole.hr::4ffb8740-e345-469e-8ead-8ad3f476f2cd" providerId="AD" clId="Web-{0B80B6A3-3D0C-B87C-4ED2-C9A0EFD776F5}" dt="2023-05-21T10:03:03.766" v="27"/>
          <ac:spMkLst>
            <pc:docMk/>
            <pc:sldMk cId="2823974075" sldId="257"/>
            <ac:spMk id="3" creationId="{A629C6CA-0D01-B615-3B21-E96E89E0668C}"/>
          </ac:spMkLst>
        </pc:spChg>
        <pc:spChg chg="add mod ord">
          <ac:chgData name="Hrvoje Perica" userId="S::hrvoje.perica1@skole.hr::4ffb8740-e345-469e-8ead-8ad3f476f2cd" providerId="AD" clId="Web-{0B80B6A3-3D0C-B87C-4ED2-C9A0EFD776F5}" dt="2023-05-21T10:11:39.442" v="416" actId="20577"/>
          <ac:spMkLst>
            <pc:docMk/>
            <pc:sldMk cId="2823974075" sldId="257"/>
            <ac:spMk id="5" creationId="{1A17EB21-49A6-5F19-998B-1B269F0DFF82}"/>
          </ac:spMkLst>
        </pc:spChg>
        <pc:spChg chg="add del">
          <ac:chgData name="Hrvoje Perica" userId="S::hrvoje.perica1@skole.hr::4ffb8740-e345-469e-8ead-8ad3f476f2cd" providerId="AD" clId="Web-{0B80B6A3-3D0C-B87C-4ED2-C9A0EFD776F5}" dt="2023-05-21T11:43:13.557" v="1574"/>
          <ac:spMkLst>
            <pc:docMk/>
            <pc:sldMk cId="2823974075" sldId="257"/>
            <ac:spMk id="23" creationId="{EABBD5AE-06A5-42CD-88F2-7CCF8719EC08}"/>
          </ac:spMkLst>
        </pc:spChg>
        <pc:picChg chg="add mod ord">
          <ac:chgData name="Hrvoje Perica" userId="S::hrvoje.perica1@skole.hr::4ffb8740-e345-469e-8ead-8ad3f476f2cd" providerId="AD" clId="Web-{0B80B6A3-3D0C-B87C-4ED2-C9A0EFD776F5}" dt="2023-05-21T11:43:13.557" v="1574"/>
          <ac:picMkLst>
            <pc:docMk/>
            <pc:sldMk cId="2823974075" sldId="257"/>
            <ac:picMk id="4" creationId="{3D590457-9304-5B1E-C905-BE50A0FFED30}"/>
          </ac:picMkLst>
        </pc:picChg>
        <pc:picChg chg="add del">
          <ac:chgData name="Hrvoje Perica" userId="S::hrvoje.perica1@skole.hr::4ffb8740-e345-469e-8ead-8ad3f476f2cd" providerId="AD" clId="Web-{0B80B6A3-3D0C-B87C-4ED2-C9A0EFD776F5}" dt="2023-05-21T10:10:37.189" v="404"/>
          <ac:picMkLst>
            <pc:docMk/>
            <pc:sldMk cId="2823974075" sldId="257"/>
            <ac:picMk id="10" creationId="{EC451D95-F442-41F5-B7F3-ADFF8BF52237}"/>
          </ac:picMkLst>
        </pc:picChg>
        <pc:picChg chg="add del">
          <ac:chgData name="Hrvoje Perica" userId="S::hrvoje.perica1@skole.hr::4ffb8740-e345-469e-8ead-8ad3f476f2cd" providerId="AD" clId="Web-{0B80B6A3-3D0C-B87C-4ED2-C9A0EFD776F5}" dt="2023-05-21T10:10:37.158" v="403"/>
          <ac:picMkLst>
            <pc:docMk/>
            <pc:sldMk cId="2823974075" sldId="257"/>
            <ac:picMk id="17" creationId="{EC451D95-F442-41F5-B7F3-ADFF8BF52237}"/>
          </ac:picMkLst>
        </pc:picChg>
        <pc:picChg chg="add del">
          <ac:chgData name="Hrvoje Perica" userId="S::hrvoje.perica1@skole.hr::4ffb8740-e345-469e-8ead-8ad3f476f2cd" providerId="AD" clId="Web-{0B80B6A3-3D0C-B87C-4ED2-C9A0EFD776F5}" dt="2023-05-21T11:43:13.557" v="1574"/>
          <ac:picMkLst>
            <pc:docMk/>
            <pc:sldMk cId="2823974075" sldId="257"/>
            <ac:picMk id="22" creationId="{52D7949F-F7AD-4D72-9C9D-4FF1086C85BC}"/>
          </ac:picMkLst>
        </pc:picChg>
        <pc:cxnChg chg="add del">
          <ac:chgData name="Hrvoje Perica" userId="S::hrvoje.perica1@skole.hr::4ffb8740-e345-469e-8ead-8ad3f476f2cd" providerId="AD" clId="Web-{0B80B6A3-3D0C-B87C-4ED2-C9A0EFD776F5}" dt="2023-05-21T10:10:37.189" v="404"/>
          <ac:cxnSpMkLst>
            <pc:docMk/>
            <pc:sldMk cId="2823974075" sldId="257"/>
            <ac:cxnSpMk id="12" creationId="{3393F3B5-23C9-4DE1-BF93-BBDEE1770525}"/>
          </ac:cxnSpMkLst>
        </pc:cxnChg>
        <pc:cxnChg chg="add del">
          <ac:chgData name="Hrvoje Perica" userId="S::hrvoje.perica1@skole.hr::4ffb8740-e345-469e-8ead-8ad3f476f2cd" providerId="AD" clId="Web-{0B80B6A3-3D0C-B87C-4ED2-C9A0EFD776F5}" dt="2023-05-21T10:10:37.158" v="403"/>
          <ac:cxnSpMkLst>
            <pc:docMk/>
            <pc:sldMk cId="2823974075" sldId="257"/>
            <ac:cxnSpMk id="19" creationId="{3393F3B5-23C9-4DE1-BF93-BBDEE1770525}"/>
          </ac:cxnSpMkLst>
        </pc:cxnChg>
        <pc:cxnChg chg="add del">
          <ac:chgData name="Hrvoje Perica" userId="S::hrvoje.perica1@skole.hr::4ffb8740-e345-469e-8ead-8ad3f476f2cd" providerId="AD" clId="Web-{0B80B6A3-3D0C-B87C-4ED2-C9A0EFD776F5}" dt="2023-05-21T11:43:13.557" v="1574"/>
          <ac:cxnSpMkLst>
            <pc:docMk/>
            <pc:sldMk cId="2823974075" sldId="257"/>
            <ac:cxnSpMk id="21" creationId="{C3E43B92-4F7A-45DF-BBDC-84EBC37E8580}"/>
          </ac:cxnSpMkLst>
        </pc:cxnChg>
      </pc:sldChg>
      <pc:sldChg chg="addSp delSp modSp new mod modTransition setBg modClrScheme delDesignElem chgLayout">
        <pc:chgData name="Hrvoje Perica" userId="S::hrvoje.perica1@skole.hr::4ffb8740-e345-469e-8ead-8ad3f476f2cd" providerId="AD" clId="Web-{0B80B6A3-3D0C-B87C-4ED2-C9A0EFD776F5}" dt="2023-05-21T11:43:13.557" v="1574"/>
        <pc:sldMkLst>
          <pc:docMk/>
          <pc:sldMk cId="3656190716" sldId="258"/>
        </pc:sldMkLst>
        <pc:spChg chg="mod ord">
          <ac:chgData name="Hrvoje Perica" userId="S::hrvoje.perica1@skole.hr::4ffb8740-e345-469e-8ead-8ad3f476f2cd" providerId="AD" clId="Web-{0B80B6A3-3D0C-B87C-4ED2-C9A0EFD776F5}" dt="2023-05-21T11:43:13.557" v="1574"/>
          <ac:spMkLst>
            <pc:docMk/>
            <pc:sldMk cId="3656190716" sldId="258"/>
            <ac:spMk id="2" creationId="{4450850F-0363-BA4B-63F1-BF745E8A8E9B}"/>
          </ac:spMkLst>
        </pc:spChg>
        <pc:spChg chg="mod ord">
          <ac:chgData name="Hrvoje Perica" userId="S::hrvoje.perica1@skole.hr::4ffb8740-e345-469e-8ead-8ad3f476f2cd" providerId="AD" clId="Web-{0B80B6A3-3D0C-B87C-4ED2-C9A0EFD776F5}" dt="2023-05-21T11:43:13.557" v="1574"/>
          <ac:spMkLst>
            <pc:docMk/>
            <pc:sldMk cId="3656190716" sldId="258"/>
            <ac:spMk id="3" creationId="{D4D78153-FBDB-1D5C-21BC-4FA8CAE627C2}"/>
          </ac:spMkLst>
        </pc:spChg>
        <pc:picChg chg="add mod modCrop">
          <ac:chgData name="Hrvoje Perica" userId="S::hrvoje.perica1@skole.hr::4ffb8740-e345-469e-8ead-8ad3f476f2cd" providerId="AD" clId="Web-{0B80B6A3-3D0C-B87C-4ED2-C9A0EFD776F5}" dt="2023-05-21T10:20:38.915" v="677" actId="1076"/>
          <ac:picMkLst>
            <pc:docMk/>
            <pc:sldMk cId="3656190716" sldId="258"/>
            <ac:picMk id="4" creationId="{6ACBEEA3-779E-1437-B962-B1C74A0091B5}"/>
          </ac:picMkLst>
        </pc:picChg>
        <pc:picChg chg="add del">
          <ac:chgData name="Hrvoje Perica" userId="S::hrvoje.perica1@skole.hr::4ffb8740-e345-469e-8ead-8ad3f476f2cd" providerId="AD" clId="Web-{0B80B6A3-3D0C-B87C-4ED2-C9A0EFD776F5}" dt="2023-05-21T11:43:13.557" v="1574"/>
          <ac:picMkLst>
            <pc:docMk/>
            <pc:sldMk cId="3656190716" sldId="258"/>
            <ac:picMk id="9" creationId="{EC451D95-F442-41F5-B7F3-ADFF8BF52237}"/>
          </ac:picMkLst>
        </pc:picChg>
        <pc:cxnChg chg="add del">
          <ac:chgData name="Hrvoje Perica" userId="S::hrvoje.perica1@skole.hr::4ffb8740-e345-469e-8ead-8ad3f476f2cd" providerId="AD" clId="Web-{0B80B6A3-3D0C-B87C-4ED2-C9A0EFD776F5}" dt="2023-05-21T11:43:13.557" v="1574"/>
          <ac:cxnSpMkLst>
            <pc:docMk/>
            <pc:sldMk cId="3656190716" sldId="258"/>
            <ac:cxnSpMk id="11" creationId="{3393F3B5-23C9-4DE1-BF93-BBDEE1770525}"/>
          </ac:cxnSpMkLst>
        </pc:cxnChg>
      </pc:sldChg>
      <pc:sldChg chg="addSp delSp modSp new mod modTransition setBg modClrScheme delDesignElem chgLayout">
        <pc:chgData name="Hrvoje Perica" userId="S::hrvoje.perica1@skole.hr::4ffb8740-e345-469e-8ead-8ad3f476f2cd" providerId="AD" clId="Web-{0B80B6A3-3D0C-B87C-4ED2-C9A0EFD776F5}" dt="2023-05-21T11:43:13.557" v="1574"/>
        <pc:sldMkLst>
          <pc:docMk/>
          <pc:sldMk cId="2298674548" sldId="259"/>
        </pc:sldMkLst>
        <pc:spChg chg="del">
          <ac:chgData name="Hrvoje Perica" userId="S::hrvoje.perica1@skole.hr::4ffb8740-e345-469e-8ead-8ad3f476f2cd" providerId="AD" clId="Web-{0B80B6A3-3D0C-B87C-4ED2-C9A0EFD776F5}" dt="2023-05-21T10:20:51.290" v="679"/>
          <ac:spMkLst>
            <pc:docMk/>
            <pc:sldMk cId="2298674548" sldId="259"/>
            <ac:spMk id="2" creationId="{D2719684-1F1D-9F4B-0925-509F9D9472CA}"/>
          </ac:spMkLst>
        </pc:spChg>
        <pc:spChg chg="mod ord">
          <ac:chgData name="Hrvoje Perica" userId="S::hrvoje.perica1@skole.hr::4ffb8740-e345-469e-8ead-8ad3f476f2cd" providerId="AD" clId="Web-{0B80B6A3-3D0C-B87C-4ED2-C9A0EFD776F5}" dt="2023-05-21T11:43:13.557" v="1574"/>
          <ac:spMkLst>
            <pc:docMk/>
            <pc:sldMk cId="2298674548" sldId="259"/>
            <ac:spMk id="3" creationId="{6D017EA8-AAB3-7B4A-C014-CAAEDF24623B}"/>
          </ac:spMkLst>
        </pc:spChg>
        <pc:spChg chg="add del">
          <ac:chgData name="Hrvoje Perica" userId="S::hrvoje.perica1@skole.hr::4ffb8740-e345-469e-8ead-8ad3f476f2cd" providerId="AD" clId="Web-{0B80B6A3-3D0C-B87C-4ED2-C9A0EFD776F5}" dt="2023-05-21T10:24:24.829" v="820"/>
          <ac:spMkLst>
            <pc:docMk/>
            <pc:sldMk cId="2298674548" sldId="259"/>
            <ac:spMk id="11" creationId="{EABBD5AE-06A5-42CD-88F2-7CCF8719EC08}"/>
          </ac:spMkLst>
        </pc:spChg>
        <pc:spChg chg="add del">
          <ac:chgData name="Hrvoje Perica" userId="S::hrvoje.perica1@skole.hr::4ffb8740-e345-469e-8ead-8ad3f476f2cd" providerId="AD" clId="Web-{0B80B6A3-3D0C-B87C-4ED2-C9A0EFD776F5}" dt="2023-05-21T11:43:13.557" v="1574"/>
          <ac:spMkLst>
            <pc:docMk/>
            <pc:sldMk cId="2298674548" sldId="259"/>
            <ac:spMk id="16" creationId="{B4E31948-EA92-4179-8BB5-5451F6E3DA21}"/>
          </ac:spMkLst>
        </pc:spChg>
        <pc:picChg chg="add mod">
          <ac:chgData name="Hrvoje Perica" userId="S::hrvoje.perica1@skole.hr::4ffb8740-e345-469e-8ead-8ad3f476f2cd" providerId="AD" clId="Web-{0B80B6A3-3D0C-B87C-4ED2-C9A0EFD776F5}" dt="2023-05-21T10:24:24.907" v="821"/>
          <ac:picMkLst>
            <pc:docMk/>
            <pc:sldMk cId="2298674548" sldId="259"/>
            <ac:picMk id="4" creationId="{55A0653D-0FF5-BCBF-9DE1-9D65820494BE}"/>
          </ac:picMkLst>
        </pc:picChg>
        <pc:picChg chg="add del">
          <ac:chgData name="Hrvoje Perica" userId="S::hrvoje.perica1@skole.hr::4ffb8740-e345-469e-8ead-8ad3f476f2cd" providerId="AD" clId="Web-{0B80B6A3-3D0C-B87C-4ED2-C9A0EFD776F5}" dt="2023-05-21T10:24:24.829" v="820"/>
          <ac:picMkLst>
            <pc:docMk/>
            <pc:sldMk cId="2298674548" sldId="259"/>
            <ac:picMk id="9" creationId="{52D7949F-F7AD-4D72-9C9D-4FF1086C85BC}"/>
          </ac:picMkLst>
        </pc:picChg>
        <pc:picChg chg="add del">
          <ac:chgData name="Hrvoje Perica" userId="S::hrvoje.perica1@skole.hr::4ffb8740-e345-469e-8ead-8ad3f476f2cd" providerId="AD" clId="Web-{0B80B6A3-3D0C-B87C-4ED2-C9A0EFD776F5}" dt="2023-05-21T11:43:13.557" v="1574"/>
          <ac:picMkLst>
            <pc:docMk/>
            <pc:sldMk cId="2298674548" sldId="259"/>
            <ac:picMk id="15" creationId="{F4602F8C-E1EC-4202-83F7-93670CAFAE2B}"/>
          </ac:picMkLst>
        </pc:picChg>
        <pc:cxnChg chg="add del">
          <ac:chgData name="Hrvoje Perica" userId="S::hrvoje.perica1@skole.hr::4ffb8740-e345-469e-8ead-8ad3f476f2cd" providerId="AD" clId="Web-{0B80B6A3-3D0C-B87C-4ED2-C9A0EFD776F5}" dt="2023-05-21T10:24:24.829" v="820"/>
          <ac:cxnSpMkLst>
            <pc:docMk/>
            <pc:sldMk cId="2298674548" sldId="259"/>
            <ac:cxnSpMk id="13" creationId="{C3E43B92-4F7A-45DF-BBDC-84EBC37E8580}"/>
          </ac:cxnSpMkLst>
        </pc:cxnChg>
        <pc:cxnChg chg="add del">
          <ac:chgData name="Hrvoje Perica" userId="S::hrvoje.perica1@skole.hr::4ffb8740-e345-469e-8ead-8ad3f476f2cd" providerId="AD" clId="Web-{0B80B6A3-3D0C-B87C-4ED2-C9A0EFD776F5}" dt="2023-05-21T11:43:13.557" v="1574"/>
          <ac:cxnSpMkLst>
            <pc:docMk/>
            <pc:sldMk cId="2298674548" sldId="259"/>
            <ac:cxnSpMk id="17" creationId="{C483CC4B-D7FE-41C7-8BDC-1FF487C9CCBB}"/>
          </ac:cxnSpMkLst>
        </pc:cxnChg>
      </pc:sldChg>
      <pc:sldChg chg="addSp delSp modSp new mod modTransition setBg modClrScheme delDesignElem chgLayout">
        <pc:chgData name="Hrvoje Perica" userId="S::hrvoje.perica1@skole.hr::4ffb8740-e345-469e-8ead-8ad3f476f2cd" providerId="AD" clId="Web-{0B80B6A3-3D0C-B87C-4ED2-C9A0EFD776F5}" dt="2023-05-21T11:43:13.557" v="1574"/>
        <pc:sldMkLst>
          <pc:docMk/>
          <pc:sldMk cId="2304051590" sldId="260"/>
        </pc:sldMkLst>
        <pc:spChg chg="del mod">
          <ac:chgData name="Hrvoje Perica" userId="S::hrvoje.perica1@skole.hr::4ffb8740-e345-469e-8ead-8ad3f476f2cd" providerId="AD" clId="Web-{0B80B6A3-3D0C-B87C-4ED2-C9A0EFD776F5}" dt="2023-05-21T10:33:49.491" v="832"/>
          <ac:spMkLst>
            <pc:docMk/>
            <pc:sldMk cId="2304051590" sldId="260"/>
            <ac:spMk id="2" creationId="{E3850162-62A6-06B2-A416-7A8DF85D35A7}"/>
          </ac:spMkLst>
        </pc:spChg>
        <pc:spChg chg="del">
          <ac:chgData name="Hrvoje Perica" userId="S::hrvoje.perica1@skole.hr::4ffb8740-e345-469e-8ead-8ad3f476f2cd" providerId="AD" clId="Web-{0B80B6A3-3D0C-B87C-4ED2-C9A0EFD776F5}" dt="2023-05-21T10:33:23.755" v="827"/>
          <ac:spMkLst>
            <pc:docMk/>
            <pc:sldMk cId="2304051590" sldId="260"/>
            <ac:spMk id="3" creationId="{234F49F2-569C-AEDB-0CD9-A67205409516}"/>
          </ac:spMkLst>
        </pc:spChg>
        <pc:spChg chg="add del mod">
          <ac:chgData name="Hrvoje Perica" userId="S::hrvoje.perica1@skole.hr::4ffb8740-e345-469e-8ead-8ad3f476f2cd" providerId="AD" clId="Web-{0B80B6A3-3D0C-B87C-4ED2-C9A0EFD776F5}" dt="2023-05-21T10:35:19.369" v="837"/>
          <ac:spMkLst>
            <pc:docMk/>
            <pc:sldMk cId="2304051590" sldId="260"/>
            <ac:spMk id="5" creationId="{7CDB12B5-9C52-6A3E-843D-DDE238A6C8DF}"/>
          </ac:spMkLst>
        </pc:spChg>
        <pc:spChg chg="add mod ord">
          <ac:chgData name="Hrvoje Perica" userId="S::hrvoje.perica1@skole.hr::4ffb8740-e345-469e-8ead-8ad3f476f2cd" providerId="AD" clId="Web-{0B80B6A3-3D0C-B87C-4ED2-C9A0EFD776F5}" dt="2023-05-21T11:43:13.557" v="1574"/>
          <ac:spMkLst>
            <pc:docMk/>
            <pc:sldMk cId="2304051590" sldId="260"/>
            <ac:spMk id="7" creationId="{0B9AFF29-6097-F611-5CDB-827883420888}"/>
          </ac:spMkLst>
        </pc:spChg>
        <pc:picChg chg="add del mod ord">
          <ac:chgData name="Hrvoje Perica" userId="S::hrvoje.perica1@skole.hr::4ffb8740-e345-469e-8ead-8ad3f476f2cd" providerId="AD" clId="Web-{0B80B6A3-3D0C-B87C-4ED2-C9A0EFD776F5}" dt="2023-05-21T10:34:57.446" v="834"/>
          <ac:picMkLst>
            <pc:docMk/>
            <pc:sldMk cId="2304051590" sldId="260"/>
            <ac:picMk id="4" creationId="{8308769A-7A7A-6FB8-F380-B4001BBC966B}"/>
          </ac:picMkLst>
        </pc:picChg>
        <pc:picChg chg="add mod">
          <ac:chgData name="Hrvoje Perica" userId="S::hrvoje.perica1@skole.hr::4ffb8740-e345-469e-8ead-8ad3f476f2cd" providerId="AD" clId="Web-{0B80B6A3-3D0C-B87C-4ED2-C9A0EFD776F5}" dt="2023-05-21T10:44:19.561" v="976" actId="1076"/>
          <ac:picMkLst>
            <pc:docMk/>
            <pc:sldMk cId="2304051590" sldId="260"/>
            <ac:picMk id="8" creationId="{DF084BC3-76F6-105E-FC85-747CB9350FAA}"/>
          </ac:picMkLst>
        </pc:picChg>
        <pc:picChg chg="add del">
          <ac:chgData name="Hrvoje Perica" userId="S::hrvoje.perica1@skole.hr::4ffb8740-e345-469e-8ead-8ad3f476f2cd" providerId="AD" clId="Web-{0B80B6A3-3D0C-B87C-4ED2-C9A0EFD776F5}" dt="2023-05-21T11:43:13.557" v="1574"/>
          <ac:picMkLst>
            <pc:docMk/>
            <pc:sldMk cId="2304051590" sldId="260"/>
            <ac:picMk id="13" creationId="{EC451D95-F442-41F5-B7F3-ADFF8BF52237}"/>
          </ac:picMkLst>
        </pc:picChg>
        <pc:cxnChg chg="add del">
          <ac:chgData name="Hrvoje Perica" userId="S::hrvoje.perica1@skole.hr::4ffb8740-e345-469e-8ead-8ad3f476f2cd" providerId="AD" clId="Web-{0B80B6A3-3D0C-B87C-4ED2-C9A0EFD776F5}" dt="2023-05-21T11:43:13.557" v="1574"/>
          <ac:cxnSpMkLst>
            <pc:docMk/>
            <pc:sldMk cId="2304051590" sldId="260"/>
            <ac:cxnSpMk id="15" creationId="{3393F3B5-23C9-4DE1-BF93-BBDEE1770525}"/>
          </ac:cxnSpMkLst>
        </pc:cxnChg>
      </pc:sldChg>
      <pc:sldChg chg="addSp delSp modSp new mod modTransition modClrScheme chgLayout">
        <pc:chgData name="Hrvoje Perica" userId="S::hrvoje.perica1@skole.hr::4ffb8740-e345-469e-8ead-8ad3f476f2cd" providerId="AD" clId="Web-{0B80B6A3-3D0C-B87C-4ED2-C9A0EFD776F5}" dt="2023-05-21T11:43:13.557" v="1574"/>
        <pc:sldMkLst>
          <pc:docMk/>
          <pc:sldMk cId="4014882257" sldId="261"/>
        </pc:sldMkLst>
        <pc:spChg chg="del">
          <ac:chgData name="Hrvoje Perica" userId="S::hrvoje.perica1@skole.hr::4ffb8740-e345-469e-8ead-8ad3f476f2cd" providerId="AD" clId="Web-{0B80B6A3-3D0C-B87C-4ED2-C9A0EFD776F5}" dt="2023-05-21T10:44:31.718" v="978"/>
          <ac:spMkLst>
            <pc:docMk/>
            <pc:sldMk cId="4014882257" sldId="261"/>
            <ac:spMk id="2" creationId="{E695DD26-4E2C-A5E5-54F3-EB11B21E88A3}"/>
          </ac:spMkLst>
        </pc:spChg>
        <pc:spChg chg="mod ord">
          <ac:chgData name="Hrvoje Perica" userId="S::hrvoje.perica1@skole.hr::4ffb8740-e345-469e-8ead-8ad3f476f2cd" providerId="AD" clId="Web-{0B80B6A3-3D0C-B87C-4ED2-C9A0EFD776F5}" dt="2023-05-21T11:43:13.557" v="1574"/>
          <ac:spMkLst>
            <pc:docMk/>
            <pc:sldMk cId="4014882257" sldId="261"/>
            <ac:spMk id="3" creationId="{F5712A9D-B4CE-D5E2-9B48-CEA042DE1953}"/>
          </ac:spMkLst>
        </pc:spChg>
        <pc:picChg chg="add del mod">
          <ac:chgData name="Hrvoje Perica" userId="S::hrvoje.perica1@skole.hr::4ffb8740-e345-469e-8ead-8ad3f476f2cd" providerId="AD" clId="Web-{0B80B6A3-3D0C-B87C-4ED2-C9A0EFD776F5}" dt="2023-05-21T10:47:34.588" v="1033"/>
          <ac:picMkLst>
            <pc:docMk/>
            <pc:sldMk cId="4014882257" sldId="261"/>
            <ac:picMk id="4" creationId="{66F15A25-4421-68FB-C4F3-A73B7144ABE9}"/>
          </ac:picMkLst>
        </pc:picChg>
        <pc:picChg chg="add mod">
          <ac:chgData name="Hrvoje Perica" userId="S::hrvoje.perica1@skole.hr::4ffb8740-e345-469e-8ead-8ad3f476f2cd" providerId="AD" clId="Web-{0B80B6A3-3D0C-B87C-4ED2-C9A0EFD776F5}" dt="2023-05-21T10:48:43.778" v="1053" actId="1076"/>
          <ac:picMkLst>
            <pc:docMk/>
            <pc:sldMk cId="4014882257" sldId="261"/>
            <ac:picMk id="5" creationId="{E1ECBDFC-F4CB-819D-2503-AF6CFA77002E}"/>
          </ac:picMkLst>
        </pc:picChg>
        <pc:picChg chg="add mod">
          <ac:chgData name="Hrvoje Perica" userId="S::hrvoje.perica1@skole.hr::4ffb8740-e345-469e-8ead-8ad3f476f2cd" providerId="AD" clId="Web-{0B80B6A3-3D0C-B87C-4ED2-C9A0EFD776F5}" dt="2023-05-21T10:48:37.324" v="1051" actId="1076"/>
          <ac:picMkLst>
            <pc:docMk/>
            <pc:sldMk cId="4014882257" sldId="261"/>
            <ac:picMk id="6" creationId="{45BC45AE-84D5-7E4A-5520-E688C33787D9}"/>
          </ac:picMkLst>
        </pc:picChg>
      </pc:sldChg>
      <pc:sldChg chg="addSp delSp modSp new mod modTransition setBg modClrScheme delDesignElem chgLayout">
        <pc:chgData name="Hrvoje Perica" userId="S::hrvoje.perica1@skole.hr::4ffb8740-e345-469e-8ead-8ad3f476f2cd" providerId="AD" clId="Web-{0B80B6A3-3D0C-B87C-4ED2-C9A0EFD776F5}" dt="2023-05-21T11:43:13.557" v="1574"/>
        <pc:sldMkLst>
          <pc:docMk/>
          <pc:sldMk cId="1856464844" sldId="262"/>
        </pc:sldMkLst>
        <pc:spChg chg="del">
          <ac:chgData name="Hrvoje Perica" userId="S::hrvoje.perica1@skole.hr::4ffb8740-e345-469e-8ead-8ad3f476f2cd" providerId="AD" clId="Web-{0B80B6A3-3D0C-B87C-4ED2-C9A0EFD776F5}" dt="2023-05-21T10:54:21.509" v="1123"/>
          <ac:spMkLst>
            <pc:docMk/>
            <pc:sldMk cId="1856464844" sldId="262"/>
            <ac:spMk id="2" creationId="{B72BFC1C-1474-A258-BED9-DD3006BE1E89}"/>
          </ac:spMkLst>
        </pc:spChg>
        <pc:spChg chg="mod ord">
          <ac:chgData name="Hrvoje Perica" userId="S::hrvoje.perica1@skole.hr::4ffb8740-e345-469e-8ead-8ad3f476f2cd" providerId="AD" clId="Web-{0B80B6A3-3D0C-B87C-4ED2-C9A0EFD776F5}" dt="2023-05-21T11:43:13.557" v="1574"/>
          <ac:spMkLst>
            <pc:docMk/>
            <pc:sldMk cId="1856464844" sldId="262"/>
            <ac:spMk id="3" creationId="{269DCE0B-0F8A-4EC9-6DA0-7D343D915DFA}"/>
          </ac:spMkLst>
        </pc:spChg>
        <pc:spChg chg="add del">
          <ac:chgData name="Hrvoje Perica" userId="S::hrvoje.perica1@skole.hr::4ffb8740-e345-469e-8ead-8ad3f476f2cd" providerId="AD" clId="Web-{0B80B6A3-3D0C-B87C-4ED2-C9A0EFD776F5}" dt="2023-05-21T11:43:13.557" v="1574"/>
          <ac:spMkLst>
            <pc:docMk/>
            <pc:sldMk cId="1856464844" sldId="262"/>
            <ac:spMk id="12" creationId="{E6501E79-7616-491F-BFD0-442862FBCB27}"/>
          </ac:spMkLst>
        </pc:spChg>
        <pc:picChg chg="add del mod">
          <ac:chgData name="Hrvoje Perica" userId="S::hrvoje.perica1@skole.hr::4ffb8740-e345-469e-8ead-8ad3f476f2cd" providerId="AD" clId="Web-{0B80B6A3-3D0C-B87C-4ED2-C9A0EFD776F5}" dt="2023-05-21T10:58:48.628" v="1226"/>
          <ac:picMkLst>
            <pc:docMk/>
            <pc:sldMk cId="1856464844" sldId="262"/>
            <ac:picMk id="4" creationId="{3588663B-9FF5-8440-857A-56C1466A1327}"/>
          </ac:picMkLst>
        </pc:picChg>
        <pc:picChg chg="add mod">
          <ac:chgData name="Hrvoje Perica" userId="S::hrvoje.perica1@skole.hr::4ffb8740-e345-469e-8ead-8ad3f476f2cd" providerId="AD" clId="Web-{0B80B6A3-3D0C-B87C-4ED2-C9A0EFD776F5}" dt="2023-05-21T10:59:08.691" v="1230" actId="1076"/>
          <ac:picMkLst>
            <pc:docMk/>
            <pc:sldMk cId="1856464844" sldId="262"/>
            <ac:picMk id="5" creationId="{BAE2B22C-9E94-4F03-C99F-6BCA57A204A5}"/>
          </ac:picMkLst>
        </pc:picChg>
        <pc:picChg chg="add del">
          <ac:chgData name="Hrvoje Perica" userId="S::hrvoje.perica1@skole.hr::4ffb8740-e345-469e-8ead-8ad3f476f2cd" providerId="AD" clId="Web-{0B80B6A3-3D0C-B87C-4ED2-C9A0EFD776F5}" dt="2023-05-21T11:43:13.557" v="1574"/>
          <ac:picMkLst>
            <pc:docMk/>
            <pc:sldMk cId="1856464844" sldId="262"/>
            <ac:picMk id="10" creationId="{23CC1DB7-CD19-47F3-A822-00E42A543CD5}"/>
          </ac:picMkLst>
        </pc:picChg>
        <pc:cxnChg chg="add del">
          <ac:chgData name="Hrvoje Perica" userId="S::hrvoje.perica1@skole.hr::4ffb8740-e345-469e-8ead-8ad3f476f2cd" providerId="AD" clId="Web-{0B80B6A3-3D0C-B87C-4ED2-C9A0EFD776F5}" dt="2023-05-21T11:43:13.557" v="1574"/>
          <ac:cxnSpMkLst>
            <pc:docMk/>
            <pc:sldMk cId="1856464844" sldId="262"/>
            <ac:cxnSpMk id="14" creationId="{3AD75F65-EDBA-4B97-8A4E-614B489DB269}"/>
          </ac:cxnSpMkLst>
        </pc:cxnChg>
      </pc:sldChg>
      <pc:sldChg chg="addSp delSp modSp new mod setBg modClrScheme delDesignElem chgLayout">
        <pc:chgData name="Hrvoje Perica" userId="S::hrvoje.perica1@skole.hr::4ffb8740-e345-469e-8ead-8ad3f476f2cd" providerId="AD" clId="Web-{0B80B6A3-3D0C-B87C-4ED2-C9A0EFD776F5}" dt="2023-05-21T11:43:13.557" v="1574"/>
        <pc:sldMkLst>
          <pc:docMk/>
          <pc:sldMk cId="2550962253" sldId="263"/>
        </pc:sldMkLst>
        <pc:spChg chg="del">
          <ac:chgData name="Hrvoje Perica" userId="S::hrvoje.perica1@skole.hr::4ffb8740-e345-469e-8ead-8ad3f476f2cd" providerId="AD" clId="Web-{0B80B6A3-3D0C-B87C-4ED2-C9A0EFD776F5}" dt="2023-05-21T11:05:33.440" v="1241"/>
          <ac:spMkLst>
            <pc:docMk/>
            <pc:sldMk cId="2550962253" sldId="263"/>
            <ac:spMk id="2" creationId="{F5553583-6C9F-571F-55A8-80BAAD855DD7}"/>
          </ac:spMkLst>
        </pc:spChg>
        <pc:spChg chg="mod ord">
          <ac:chgData name="Hrvoje Perica" userId="S::hrvoje.perica1@skole.hr::4ffb8740-e345-469e-8ead-8ad3f476f2cd" providerId="AD" clId="Web-{0B80B6A3-3D0C-B87C-4ED2-C9A0EFD776F5}" dt="2023-05-21T11:43:13.557" v="1574"/>
          <ac:spMkLst>
            <pc:docMk/>
            <pc:sldMk cId="2550962253" sldId="263"/>
            <ac:spMk id="3" creationId="{93A95919-6C24-DFD9-DBAE-8573A3B096B3}"/>
          </ac:spMkLst>
        </pc:spChg>
        <pc:spChg chg="add mod">
          <ac:chgData name="Hrvoje Perica" userId="S::hrvoje.perica1@skole.hr::4ffb8740-e345-469e-8ead-8ad3f476f2cd" providerId="AD" clId="Web-{0B80B6A3-3D0C-B87C-4ED2-C9A0EFD776F5}" dt="2023-05-21T11:08:16.649" v="1282" actId="1076"/>
          <ac:spMkLst>
            <pc:docMk/>
            <pc:sldMk cId="2550962253" sldId="263"/>
            <ac:spMk id="5" creationId="{F6442457-22A2-26F7-1146-D460EA6AB6B3}"/>
          </ac:spMkLst>
        </pc:spChg>
        <pc:picChg chg="add mod">
          <ac:chgData name="Hrvoje Perica" userId="S::hrvoje.perica1@skole.hr::4ffb8740-e345-469e-8ead-8ad3f476f2cd" providerId="AD" clId="Web-{0B80B6A3-3D0C-B87C-4ED2-C9A0EFD776F5}" dt="2023-05-21T11:05:48.253" v="1243"/>
          <ac:picMkLst>
            <pc:docMk/>
            <pc:sldMk cId="2550962253" sldId="263"/>
            <ac:picMk id="4" creationId="{4503A284-5270-DC90-ACDE-7A784864E71F}"/>
          </ac:picMkLst>
        </pc:picChg>
        <pc:picChg chg="add del">
          <ac:chgData name="Hrvoje Perica" userId="S::hrvoje.perica1@skole.hr::4ffb8740-e345-469e-8ead-8ad3f476f2cd" providerId="AD" clId="Web-{0B80B6A3-3D0C-B87C-4ED2-C9A0EFD776F5}" dt="2023-05-21T11:43:13.557" v="1574"/>
          <ac:picMkLst>
            <pc:docMk/>
            <pc:sldMk cId="2550962253" sldId="263"/>
            <ac:picMk id="9" creationId="{EC451D95-F442-41F5-B7F3-ADFF8BF52237}"/>
          </ac:picMkLst>
        </pc:picChg>
        <pc:cxnChg chg="add del">
          <ac:chgData name="Hrvoje Perica" userId="S::hrvoje.perica1@skole.hr::4ffb8740-e345-469e-8ead-8ad3f476f2cd" providerId="AD" clId="Web-{0B80B6A3-3D0C-B87C-4ED2-C9A0EFD776F5}" dt="2023-05-21T11:43:13.557" v="1574"/>
          <ac:cxnSpMkLst>
            <pc:docMk/>
            <pc:sldMk cId="2550962253" sldId="263"/>
            <ac:cxnSpMk id="11" creationId="{3393F3B5-23C9-4DE1-BF93-BBDEE1770525}"/>
          </ac:cxnSpMkLst>
        </pc:cxnChg>
      </pc:sldChg>
      <pc:sldChg chg="addSp delSp modSp new mod modClrScheme chgLayout">
        <pc:chgData name="Hrvoje Perica" userId="S::hrvoje.perica1@skole.hr::4ffb8740-e345-469e-8ead-8ad3f476f2cd" providerId="AD" clId="Web-{0B80B6A3-3D0C-B87C-4ED2-C9A0EFD776F5}" dt="2023-05-21T11:43:13.557" v="1574"/>
        <pc:sldMkLst>
          <pc:docMk/>
          <pc:sldMk cId="4074922960" sldId="264"/>
        </pc:sldMkLst>
        <pc:spChg chg="del">
          <ac:chgData name="Hrvoje Perica" userId="S::hrvoje.perica1@skole.hr::4ffb8740-e345-469e-8ead-8ad3f476f2cd" providerId="AD" clId="Web-{0B80B6A3-3D0C-B87C-4ED2-C9A0EFD776F5}" dt="2023-05-21T11:11:35.625" v="1337"/>
          <ac:spMkLst>
            <pc:docMk/>
            <pc:sldMk cId="4074922960" sldId="264"/>
            <ac:spMk id="2" creationId="{7D1FD972-B64D-39D0-2B7B-C9FC11E6266D}"/>
          </ac:spMkLst>
        </pc:spChg>
        <pc:spChg chg="mod ord">
          <ac:chgData name="Hrvoje Perica" userId="S::hrvoje.perica1@skole.hr::4ffb8740-e345-469e-8ead-8ad3f476f2cd" providerId="AD" clId="Web-{0B80B6A3-3D0C-B87C-4ED2-C9A0EFD776F5}" dt="2023-05-21T11:43:13.557" v="1574"/>
          <ac:spMkLst>
            <pc:docMk/>
            <pc:sldMk cId="4074922960" sldId="264"/>
            <ac:spMk id="3" creationId="{7453536A-0ED6-4E35-B8D0-E40A091D9FB9}"/>
          </ac:spMkLst>
        </pc:spChg>
        <pc:spChg chg="add mod">
          <ac:chgData name="Hrvoje Perica" userId="S::hrvoje.perica1@skole.hr::4ffb8740-e345-469e-8ead-8ad3f476f2cd" providerId="AD" clId="Web-{0B80B6A3-3D0C-B87C-4ED2-C9A0EFD776F5}" dt="2023-05-21T11:23:32.277" v="1459" actId="1076"/>
          <ac:spMkLst>
            <pc:docMk/>
            <pc:sldMk cId="4074922960" sldId="264"/>
            <ac:spMk id="5" creationId="{DD1AE6C8-2CD5-6078-63B5-DA9973EBA5DA}"/>
          </ac:spMkLst>
        </pc:spChg>
        <pc:spChg chg="add del">
          <ac:chgData name="Hrvoje Perica" userId="S::hrvoje.perica1@skole.hr::4ffb8740-e345-469e-8ead-8ad3f476f2cd" providerId="AD" clId="Web-{0B80B6A3-3D0C-B87C-4ED2-C9A0EFD776F5}" dt="2023-05-21T11:14:02.865" v="1374"/>
          <ac:spMkLst>
            <pc:docMk/>
            <pc:sldMk cId="4074922960" sldId="264"/>
            <ac:spMk id="6" creationId="{BEA794DC-06ED-B053-3129-A051BBF3902D}"/>
          </ac:spMkLst>
        </pc:spChg>
        <pc:spChg chg="add mod">
          <ac:chgData name="Hrvoje Perica" userId="S::hrvoje.perica1@skole.hr::4ffb8740-e345-469e-8ead-8ad3f476f2cd" providerId="AD" clId="Web-{0B80B6A3-3D0C-B87C-4ED2-C9A0EFD776F5}" dt="2023-05-21T11:24:45.108" v="1479" actId="1076"/>
          <ac:spMkLst>
            <pc:docMk/>
            <pc:sldMk cId="4074922960" sldId="264"/>
            <ac:spMk id="7" creationId="{CC756F7D-8C45-6E88-1933-0932B80D34FD}"/>
          </ac:spMkLst>
        </pc:spChg>
        <pc:spChg chg="add mod">
          <ac:chgData name="Hrvoje Perica" userId="S::hrvoje.perica1@skole.hr::4ffb8740-e345-469e-8ead-8ad3f476f2cd" providerId="AD" clId="Web-{0B80B6A3-3D0C-B87C-4ED2-C9A0EFD776F5}" dt="2023-05-21T11:24:37.732" v="1477" actId="1076"/>
          <ac:spMkLst>
            <pc:docMk/>
            <pc:sldMk cId="4074922960" sldId="264"/>
            <ac:spMk id="8" creationId="{BFCB2AD4-E88F-5022-6373-61516085C69A}"/>
          </ac:spMkLst>
        </pc:spChg>
        <pc:spChg chg="add mod">
          <ac:chgData name="Hrvoje Perica" userId="S::hrvoje.perica1@skole.hr::4ffb8740-e345-469e-8ead-8ad3f476f2cd" providerId="AD" clId="Web-{0B80B6A3-3D0C-B87C-4ED2-C9A0EFD776F5}" dt="2023-05-21T11:24:31.982" v="1475" actId="1076"/>
          <ac:spMkLst>
            <pc:docMk/>
            <pc:sldMk cId="4074922960" sldId="264"/>
            <ac:spMk id="9" creationId="{D29AE872-0091-413B-EAF7-E1C36E456F72}"/>
          </ac:spMkLst>
        </pc:spChg>
        <pc:spChg chg="add mod">
          <ac:chgData name="Hrvoje Perica" userId="S::hrvoje.perica1@skole.hr::4ffb8740-e345-469e-8ead-8ad3f476f2cd" providerId="AD" clId="Web-{0B80B6A3-3D0C-B87C-4ED2-C9A0EFD776F5}" dt="2023-05-21T11:24:27.202" v="1474" actId="1076"/>
          <ac:spMkLst>
            <pc:docMk/>
            <pc:sldMk cId="4074922960" sldId="264"/>
            <ac:spMk id="10" creationId="{9D45F66F-5539-CE41-8FC8-6648BB3A8171}"/>
          </ac:spMkLst>
        </pc:spChg>
        <pc:spChg chg="add mod">
          <ac:chgData name="Hrvoje Perica" userId="S::hrvoje.perica1@skole.hr::4ffb8740-e345-469e-8ead-8ad3f476f2cd" providerId="AD" clId="Web-{0B80B6A3-3D0C-B87C-4ED2-C9A0EFD776F5}" dt="2023-05-21T11:24:11.966" v="1470" actId="1076"/>
          <ac:spMkLst>
            <pc:docMk/>
            <pc:sldMk cId="4074922960" sldId="264"/>
            <ac:spMk id="11" creationId="{C9EEE530-78BB-E2C5-4FA4-D953CC307A76}"/>
          </ac:spMkLst>
        </pc:spChg>
        <pc:picChg chg="add mod modCrop">
          <ac:chgData name="Hrvoje Perica" userId="S::hrvoje.perica1@skole.hr::4ffb8740-e345-469e-8ead-8ad3f476f2cd" providerId="AD" clId="Web-{0B80B6A3-3D0C-B87C-4ED2-C9A0EFD776F5}" dt="2023-05-21T11:24:16.700" v="1472" actId="14100"/>
          <ac:picMkLst>
            <pc:docMk/>
            <pc:sldMk cId="4074922960" sldId="264"/>
            <ac:picMk id="4" creationId="{DD487EB4-5B5E-8E04-AF28-61AF9F3F72E1}"/>
          </ac:picMkLst>
        </pc:picChg>
        <pc:picChg chg="add mod modCrop">
          <ac:chgData name="Hrvoje Perica" userId="S::hrvoje.perica1@skole.hr::4ffb8740-e345-469e-8ead-8ad3f476f2cd" providerId="AD" clId="Web-{0B80B6A3-3D0C-B87C-4ED2-C9A0EFD776F5}" dt="2023-05-21T11:23:38.480" v="1462" actId="1076"/>
          <ac:picMkLst>
            <pc:docMk/>
            <pc:sldMk cId="4074922960" sldId="264"/>
            <ac:picMk id="12" creationId="{8993A774-990D-0EED-A87F-80AC25356320}"/>
          </ac:picMkLst>
        </pc:picChg>
        <pc:picChg chg="add mod modCrop">
          <ac:chgData name="Hrvoje Perica" userId="S::hrvoje.perica1@skole.hr::4ffb8740-e345-469e-8ead-8ad3f476f2cd" providerId="AD" clId="Web-{0B80B6A3-3D0C-B87C-4ED2-C9A0EFD776F5}" dt="2023-05-21T11:23:42.402" v="1464" actId="1076"/>
          <ac:picMkLst>
            <pc:docMk/>
            <pc:sldMk cId="4074922960" sldId="264"/>
            <ac:picMk id="13" creationId="{4554CBF0-299B-75EB-37C1-D11F91C2DA8F}"/>
          </ac:picMkLst>
        </pc:picChg>
        <pc:picChg chg="add mod modCrop">
          <ac:chgData name="Hrvoje Perica" userId="S::hrvoje.perica1@skole.hr::4ffb8740-e345-469e-8ead-8ad3f476f2cd" providerId="AD" clId="Web-{0B80B6A3-3D0C-B87C-4ED2-C9A0EFD776F5}" dt="2023-05-21T11:24:34.920" v="1476" actId="1076"/>
          <ac:picMkLst>
            <pc:docMk/>
            <pc:sldMk cId="4074922960" sldId="264"/>
            <ac:picMk id="14" creationId="{3E72773D-8F89-8041-C060-BA4B3D432F87}"/>
          </ac:picMkLst>
        </pc:picChg>
        <pc:picChg chg="add del mod">
          <ac:chgData name="Hrvoje Perica" userId="S::hrvoje.perica1@skole.hr::4ffb8740-e345-469e-8ead-8ad3f476f2cd" providerId="AD" clId="Web-{0B80B6A3-3D0C-B87C-4ED2-C9A0EFD776F5}" dt="2023-05-21T11:21:05.553" v="1441"/>
          <ac:picMkLst>
            <pc:docMk/>
            <pc:sldMk cId="4074922960" sldId="264"/>
            <ac:picMk id="15" creationId="{6ED5A481-C48D-BDB4-F218-9E3BA66DA133}"/>
          </ac:picMkLst>
        </pc:picChg>
        <pc:picChg chg="add mod modCrop">
          <ac:chgData name="Hrvoje Perica" userId="S::hrvoje.perica1@skole.hr::4ffb8740-e345-469e-8ead-8ad3f476f2cd" providerId="AD" clId="Web-{0B80B6A3-3D0C-B87C-4ED2-C9A0EFD776F5}" dt="2023-05-21T11:24:39.576" v="1478" actId="1076"/>
          <ac:picMkLst>
            <pc:docMk/>
            <pc:sldMk cId="4074922960" sldId="264"/>
            <ac:picMk id="16" creationId="{1073543B-5622-5B07-AD35-D8A8CDA34BB9}"/>
          </ac:picMkLst>
        </pc:picChg>
        <pc:picChg chg="add mod modCrop">
          <ac:chgData name="Hrvoje Perica" userId="S::hrvoje.perica1@skole.hr::4ffb8740-e345-469e-8ead-8ad3f476f2cd" providerId="AD" clId="Web-{0B80B6A3-3D0C-B87C-4ED2-C9A0EFD776F5}" dt="2023-05-21T11:24:54.796" v="1481" actId="14100"/>
          <ac:picMkLst>
            <pc:docMk/>
            <pc:sldMk cId="4074922960" sldId="264"/>
            <ac:picMk id="17" creationId="{B5DBCCD2-2216-940B-8D60-56C049B490D4}"/>
          </ac:picMkLst>
        </pc:picChg>
      </pc:sldChg>
      <pc:sldChg chg="addSp delSp modSp new mod ord setBg modClrScheme delDesignElem chgLayout">
        <pc:chgData name="Hrvoje Perica" userId="S::hrvoje.perica1@skole.hr::4ffb8740-e345-469e-8ead-8ad3f476f2cd" providerId="AD" clId="Web-{0B80B6A3-3D0C-B87C-4ED2-C9A0EFD776F5}" dt="2023-05-21T11:43:13.557" v="1574"/>
        <pc:sldMkLst>
          <pc:docMk/>
          <pc:sldMk cId="167728882" sldId="265"/>
        </pc:sldMkLst>
        <pc:spChg chg="del">
          <ac:chgData name="Hrvoje Perica" userId="S::hrvoje.perica1@skole.hr::4ffb8740-e345-469e-8ead-8ad3f476f2cd" providerId="AD" clId="Web-{0B80B6A3-3D0C-B87C-4ED2-C9A0EFD776F5}" dt="2023-05-21T11:25:22.422" v="1483"/>
          <ac:spMkLst>
            <pc:docMk/>
            <pc:sldMk cId="167728882" sldId="265"/>
            <ac:spMk id="2" creationId="{A05E042B-B5AC-BFF0-1291-70D7158719EC}"/>
          </ac:spMkLst>
        </pc:spChg>
        <pc:spChg chg="mod ord">
          <ac:chgData name="Hrvoje Perica" userId="S::hrvoje.perica1@skole.hr::4ffb8740-e345-469e-8ead-8ad3f476f2cd" providerId="AD" clId="Web-{0B80B6A3-3D0C-B87C-4ED2-C9A0EFD776F5}" dt="2023-05-21T11:43:13.557" v="1574"/>
          <ac:spMkLst>
            <pc:docMk/>
            <pc:sldMk cId="167728882" sldId="265"/>
            <ac:spMk id="3" creationId="{0FC76EEB-B489-72E8-6E86-9543BA7A1A96}"/>
          </ac:spMkLst>
        </pc:spChg>
        <pc:spChg chg="add del">
          <ac:chgData name="Hrvoje Perica" userId="S::hrvoje.perica1@skole.hr::4ffb8740-e345-469e-8ead-8ad3f476f2cd" providerId="AD" clId="Web-{0B80B6A3-3D0C-B87C-4ED2-C9A0EFD776F5}" dt="2023-05-21T11:43:13.557" v="1574"/>
          <ac:spMkLst>
            <pc:docMk/>
            <pc:sldMk cId="167728882" sldId="265"/>
            <ac:spMk id="11" creationId="{EABBD5AE-06A5-42CD-88F2-7CCF8719EC08}"/>
          </ac:spMkLst>
        </pc:spChg>
        <pc:picChg chg="add mod">
          <ac:chgData name="Hrvoje Perica" userId="S::hrvoje.perica1@skole.hr::4ffb8740-e345-469e-8ead-8ad3f476f2cd" providerId="AD" clId="Web-{0B80B6A3-3D0C-B87C-4ED2-C9A0EFD776F5}" dt="2023-05-21T11:26:42.737" v="1490"/>
          <ac:picMkLst>
            <pc:docMk/>
            <pc:sldMk cId="167728882" sldId="265"/>
            <ac:picMk id="4" creationId="{73D4946F-0C1C-0A40-CA50-717350F9F20D}"/>
          </ac:picMkLst>
        </pc:picChg>
        <pc:picChg chg="add del">
          <ac:chgData name="Hrvoje Perica" userId="S::hrvoje.perica1@skole.hr::4ffb8740-e345-469e-8ead-8ad3f476f2cd" providerId="AD" clId="Web-{0B80B6A3-3D0C-B87C-4ED2-C9A0EFD776F5}" dt="2023-05-21T11:43:13.557" v="1574"/>
          <ac:picMkLst>
            <pc:docMk/>
            <pc:sldMk cId="167728882" sldId="265"/>
            <ac:picMk id="9" creationId="{52D7949F-F7AD-4D72-9C9D-4FF1086C85BC}"/>
          </ac:picMkLst>
        </pc:picChg>
        <pc:cxnChg chg="add del">
          <ac:chgData name="Hrvoje Perica" userId="S::hrvoje.perica1@skole.hr::4ffb8740-e345-469e-8ead-8ad3f476f2cd" providerId="AD" clId="Web-{0B80B6A3-3D0C-B87C-4ED2-C9A0EFD776F5}" dt="2023-05-21T11:43:13.557" v="1574"/>
          <ac:cxnSpMkLst>
            <pc:docMk/>
            <pc:sldMk cId="167728882" sldId="265"/>
            <ac:cxnSpMk id="13" creationId="{C3E43B92-4F7A-45DF-BBDC-84EBC37E8580}"/>
          </ac:cxnSpMkLst>
        </pc:cxnChg>
      </pc:sldChg>
      <pc:sldChg chg="addSp modSp new mod setBg modClrScheme chgLayout">
        <pc:chgData name="Hrvoje Perica" userId="S::hrvoje.perica1@skole.hr::4ffb8740-e345-469e-8ead-8ad3f476f2cd" providerId="AD" clId="Web-{0B80B6A3-3D0C-B87C-4ED2-C9A0EFD776F5}" dt="2023-05-21T11:46:02.642" v="1607" actId="14100"/>
        <pc:sldMkLst>
          <pc:docMk/>
          <pc:sldMk cId="2231776693" sldId="266"/>
        </pc:sldMkLst>
        <pc:spChg chg="mod ord">
          <ac:chgData name="Hrvoje Perica" userId="S::hrvoje.perica1@skole.hr::4ffb8740-e345-469e-8ead-8ad3f476f2cd" providerId="AD" clId="Web-{0B80B6A3-3D0C-B87C-4ED2-C9A0EFD776F5}" dt="2023-05-21T11:43:55.246" v="1583" actId="1076"/>
          <ac:spMkLst>
            <pc:docMk/>
            <pc:sldMk cId="2231776693" sldId="266"/>
            <ac:spMk id="2" creationId="{C330CF38-0645-2134-32BA-2AE6DC49A760}"/>
          </ac:spMkLst>
        </pc:spChg>
        <pc:spChg chg="mod ord">
          <ac:chgData name="Hrvoje Perica" userId="S::hrvoje.perica1@skole.hr::4ffb8740-e345-469e-8ead-8ad3f476f2cd" providerId="AD" clId="Web-{0B80B6A3-3D0C-B87C-4ED2-C9A0EFD776F5}" dt="2023-05-21T11:45:30.797" v="1599" actId="20577"/>
          <ac:spMkLst>
            <pc:docMk/>
            <pc:sldMk cId="2231776693" sldId="266"/>
            <ac:spMk id="3" creationId="{C2F5C0EC-9CF4-B146-BBD2-2E7E212E0B25}"/>
          </ac:spMkLst>
        </pc:spChg>
        <pc:spChg chg="add mod">
          <ac:chgData name="Hrvoje Perica" userId="S::hrvoje.perica1@skole.hr::4ffb8740-e345-469e-8ead-8ad3f476f2cd" providerId="AD" clId="Web-{0B80B6A3-3D0C-B87C-4ED2-C9A0EFD776F5}" dt="2023-05-21T11:45:35.109" v="1604" actId="1076"/>
          <ac:spMkLst>
            <pc:docMk/>
            <pc:sldMk cId="2231776693" sldId="266"/>
            <ac:spMk id="5" creationId="{5A354C33-BC33-DF77-4436-E9B5297FB41E}"/>
          </ac:spMkLst>
        </pc:spChg>
        <pc:picChg chg="add mod ord">
          <ac:chgData name="Hrvoje Perica" userId="S::hrvoje.perica1@skole.hr::4ffb8740-e345-469e-8ead-8ad3f476f2cd" providerId="AD" clId="Web-{0B80B6A3-3D0C-B87C-4ED2-C9A0EFD776F5}" dt="2023-05-21T11:46:02.642" v="1607" actId="14100"/>
          <ac:picMkLst>
            <pc:docMk/>
            <pc:sldMk cId="2231776693" sldId="266"/>
            <ac:picMk id="4" creationId="{CDDBA7BD-568D-0507-B14C-82B02924FCAA}"/>
          </ac:picMkLst>
        </pc:picChg>
      </pc:sldChg>
      <pc:sldMasterChg chg="del delSldLayout">
        <pc:chgData name="Hrvoje Perica" userId="S::hrvoje.perica1@skole.hr::4ffb8740-e345-469e-8ead-8ad3f476f2cd" providerId="AD" clId="Web-{0B80B6A3-3D0C-B87C-4ED2-C9A0EFD776F5}" dt="2023-05-21T09:58:59.914" v="0"/>
        <pc:sldMasterMkLst>
          <pc:docMk/>
          <pc:sldMasterMk cId="2460954070" sldId="2147483660"/>
        </pc:sldMasterMkLst>
        <pc:sldLayoutChg chg="del">
          <pc:chgData name="Hrvoje Perica" userId="S::hrvoje.perica1@skole.hr::4ffb8740-e345-469e-8ead-8ad3f476f2cd" providerId="AD" clId="Web-{0B80B6A3-3D0C-B87C-4ED2-C9A0EFD776F5}" dt="2023-05-21T09:58:59.914" v="0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Hrvoje Perica" userId="S::hrvoje.perica1@skole.hr::4ffb8740-e345-469e-8ead-8ad3f476f2cd" providerId="AD" clId="Web-{0B80B6A3-3D0C-B87C-4ED2-C9A0EFD776F5}" dt="2023-05-21T09:58:59.914" v="0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Hrvoje Perica" userId="S::hrvoje.perica1@skole.hr::4ffb8740-e345-469e-8ead-8ad3f476f2cd" providerId="AD" clId="Web-{0B80B6A3-3D0C-B87C-4ED2-C9A0EFD776F5}" dt="2023-05-21T09:58:59.914" v="0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Hrvoje Perica" userId="S::hrvoje.perica1@skole.hr::4ffb8740-e345-469e-8ead-8ad3f476f2cd" providerId="AD" clId="Web-{0B80B6A3-3D0C-B87C-4ED2-C9A0EFD776F5}" dt="2023-05-21T09:58:59.914" v="0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Hrvoje Perica" userId="S::hrvoje.perica1@skole.hr::4ffb8740-e345-469e-8ead-8ad3f476f2cd" providerId="AD" clId="Web-{0B80B6A3-3D0C-B87C-4ED2-C9A0EFD776F5}" dt="2023-05-21T09:58:59.914" v="0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Hrvoje Perica" userId="S::hrvoje.perica1@skole.hr::4ffb8740-e345-469e-8ead-8ad3f476f2cd" providerId="AD" clId="Web-{0B80B6A3-3D0C-B87C-4ED2-C9A0EFD776F5}" dt="2023-05-21T09:58:59.914" v="0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Hrvoje Perica" userId="S::hrvoje.perica1@skole.hr::4ffb8740-e345-469e-8ead-8ad3f476f2cd" providerId="AD" clId="Web-{0B80B6A3-3D0C-B87C-4ED2-C9A0EFD776F5}" dt="2023-05-21T09:58:59.914" v="0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Hrvoje Perica" userId="S::hrvoje.perica1@skole.hr::4ffb8740-e345-469e-8ead-8ad3f476f2cd" providerId="AD" clId="Web-{0B80B6A3-3D0C-B87C-4ED2-C9A0EFD776F5}" dt="2023-05-21T09:58:59.914" v="0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Hrvoje Perica" userId="S::hrvoje.perica1@skole.hr::4ffb8740-e345-469e-8ead-8ad3f476f2cd" providerId="AD" clId="Web-{0B80B6A3-3D0C-B87C-4ED2-C9A0EFD776F5}" dt="2023-05-21T09:58:59.914" v="0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Hrvoje Perica" userId="S::hrvoje.perica1@skole.hr::4ffb8740-e345-469e-8ead-8ad3f476f2cd" providerId="AD" clId="Web-{0B80B6A3-3D0C-B87C-4ED2-C9A0EFD776F5}" dt="2023-05-21T09:58:59.914" v="0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Hrvoje Perica" userId="S::hrvoje.perica1@skole.hr::4ffb8740-e345-469e-8ead-8ad3f476f2cd" providerId="AD" clId="Web-{0B80B6A3-3D0C-B87C-4ED2-C9A0EFD776F5}" dt="2023-05-21T09:58:59.914" v="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addSldLayout delSldLayout modSldLayout">
        <pc:chgData name="Hrvoje Perica" userId="S::hrvoje.perica1@skole.hr::4ffb8740-e345-469e-8ead-8ad3f476f2cd" providerId="AD" clId="Web-{0B80B6A3-3D0C-B87C-4ED2-C9A0EFD776F5}" dt="2023-05-21T09:59:27.993" v="2"/>
        <pc:sldMasterMkLst>
          <pc:docMk/>
          <pc:sldMasterMk cId="639905269" sldId="2147483672"/>
        </pc:sldMasterMkLst>
        <pc:sldLayoutChg chg="add del mod replId">
          <pc:chgData name="Hrvoje Perica" userId="S::hrvoje.perica1@skole.hr::4ffb8740-e345-469e-8ead-8ad3f476f2cd" providerId="AD" clId="Web-{0B80B6A3-3D0C-B87C-4ED2-C9A0EFD776F5}" dt="2023-05-21T09:59:27.993" v="2"/>
          <pc:sldLayoutMkLst>
            <pc:docMk/>
            <pc:sldMasterMk cId="639905269" sldId="2147483672"/>
            <pc:sldLayoutMk cId="1939623490" sldId="2147483673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27.993" v="2"/>
          <pc:sldLayoutMkLst>
            <pc:docMk/>
            <pc:sldMasterMk cId="639905269" sldId="2147483672"/>
            <pc:sldLayoutMk cId="1324628583" sldId="2147483674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27.993" v="2"/>
          <pc:sldLayoutMkLst>
            <pc:docMk/>
            <pc:sldMasterMk cId="639905269" sldId="2147483672"/>
            <pc:sldLayoutMk cId="559088504" sldId="2147483675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27.993" v="2"/>
          <pc:sldLayoutMkLst>
            <pc:docMk/>
            <pc:sldMasterMk cId="639905269" sldId="2147483672"/>
            <pc:sldLayoutMk cId="1906245311" sldId="2147483676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27.993" v="2"/>
          <pc:sldLayoutMkLst>
            <pc:docMk/>
            <pc:sldMasterMk cId="639905269" sldId="2147483672"/>
            <pc:sldLayoutMk cId="2120109883" sldId="2147483677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27.993" v="2"/>
          <pc:sldLayoutMkLst>
            <pc:docMk/>
            <pc:sldMasterMk cId="639905269" sldId="2147483672"/>
            <pc:sldLayoutMk cId="1634140408" sldId="2147483678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27.993" v="2"/>
          <pc:sldLayoutMkLst>
            <pc:docMk/>
            <pc:sldMasterMk cId="639905269" sldId="2147483672"/>
            <pc:sldLayoutMk cId="1785198291" sldId="2147483679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27.993" v="2"/>
          <pc:sldLayoutMkLst>
            <pc:docMk/>
            <pc:sldMasterMk cId="639905269" sldId="2147483672"/>
            <pc:sldLayoutMk cId="1356181009" sldId="2147483680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27.993" v="2"/>
          <pc:sldLayoutMkLst>
            <pc:docMk/>
            <pc:sldMasterMk cId="639905269" sldId="2147483672"/>
            <pc:sldLayoutMk cId="165891810" sldId="2147483681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27.993" v="2"/>
          <pc:sldLayoutMkLst>
            <pc:docMk/>
            <pc:sldMasterMk cId="639905269" sldId="2147483672"/>
            <pc:sldLayoutMk cId="2141005504" sldId="2147483682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27.993" v="2"/>
          <pc:sldLayoutMkLst>
            <pc:docMk/>
            <pc:sldMasterMk cId="639905269" sldId="2147483672"/>
            <pc:sldLayoutMk cId="1788701391" sldId="2147483683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27.993" v="2"/>
          <pc:sldLayoutMkLst>
            <pc:docMk/>
            <pc:sldMasterMk cId="639905269" sldId="2147483672"/>
            <pc:sldLayoutMk cId="3871086939" sldId="2147483684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27.993" v="2"/>
          <pc:sldLayoutMkLst>
            <pc:docMk/>
            <pc:sldMasterMk cId="639905269" sldId="2147483672"/>
            <pc:sldLayoutMk cId="893322733" sldId="2147483685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27.993" v="2"/>
          <pc:sldLayoutMkLst>
            <pc:docMk/>
            <pc:sldMasterMk cId="639905269" sldId="2147483672"/>
            <pc:sldLayoutMk cId="1038647048" sldId="2147483686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27.993" v="2"/>
          <pc:sldLayoutMkLst>
            <pc:docMk/>
            <pc:sldMasterMk cId="639905269" sldId="2147483672"/>
            <pc:sldLayoutMk cId="3052191894" sldId="2147483687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27.993" v="2"/>
          <pc:sldLayoutMkLst>
            <pc:docMk/>
            <pc:sldMasterMk cId="639905269" sldId="2147483672"/>
            <pc:sldLayoutMk cId="2331988657" sldId="2147483688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27.993" v="2"/>
          <pc:sldLayoutMkLst>
            <pc:docMk/>
            <pc:sldMasterMk cId="639905269" sldId="2147483672"/>
            <pc:sldLayoutMk cId="502367707" sldId="2147483689"/>
          </pc:sldLayoutMkLst>
        </pc:sldLayoutChg>
      </pc:sldMasterChg>
      <pc:sldMasterChg chg="add del addSldLayout delSldLayout modSldLayout">
        <pc:chgData name="Hrvoje Perica" userId="S::hrvoje.perica1@skole.hr::4ffb8740-e345-469e-8ead-8ad3f476f2cd" providerId="AD" clId="Web-{0B80B6A3-3D0C-B87C-4ED2-C9A0EFD776F5}" dt="2023-05-21T09:59:36.446" v="3"/>
        <pc:sldMasterMkLst>
          <pc:docMk/>
          <pc:sldMasterMk cId="2514588674" sldId="2147483690"/>
        </pc:sldMasterMkLst>
        <pc:sldLayoutChg chg="add del mod replId">
          <pc:chgData name="Hrvoje Perica" userId="S::hrvoje.perica1@skole.hr::4ffb8740-e345-469e-8ead-8ad3f476f2cd" providerId="AD" clId="Web-{0B80B6A3-3D0C-B87C-4ED2-C9A0EFD776F5}" dt="2023-05-21T09:59:36.446" v="3"/>
          <pc:sldLayoutMkLst>
            <pc:docMk/>
            <pc:sldMasterMk cId="2514588674" sldId="2147483690"/>
            <pc:sldLayoutMk cId="3497820041" sldId="2147483691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36.446" v="3"/>
          <pc:sldLayoutMkLst>
            <pc:docMk/>
            <pc:sldMasterMk cId="2514588674" sldId="2147483690"/>
            <pc:sldLayoutMk cId="111875985" sldId="2147483692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36.446" v="3"/>
          <pc:sldLayoutMkLst>
            <pc:docMk/>
            <pc:sldMasterMk cId="2514588674" sldId="2147483690"/>
            <pc:sldLayoutMk cId="2993692551" sldId="2147483693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36.446" v="3"/>
          <pc:sldLayoutMkLst>
            <pc:docMk/>
            <pc:sldMasterMk cId="2514588674" sldId="2147483690"/>
            <pc:sldLayoutMk cId="1590591853" sldId="2147483694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36.446" v="3"/>
          <pc:sldLayoutMkLst>
            <pc:docMk/>
            <pc:sldMasterMk cId="2514588674" sldId="2147483690"/>
            <pc:sldLayoutMk cId="1298032670" sldId="2147483695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36.446" v="3"/>
          <pc:sldLayoutMkLst>
            <pc:docMk/>
            <pc:sldMasterMk cId="2514588674" sldId="2147483690"/>
            <pc:sldLayoutMk cId="1042711728" sldId="2147483696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36.446" v="3"/>
          <pc:sldLayoutMkLst>
            <pc:docMk/>
            <pc:sldMasterMk cId="2514588674" sldId="2147483690"/>
            <pc:sldLayoutMk cId="2400720574" sldId="2147483697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36.446" v="3"/>
          <pc:sldLayoutMkLst>
            <pc:docMk/>
            <pc:sldMasterMk cId="2514588674" sldId="2147483690"/>
            <pc:sldLayoutMk cId="3205423306" sldId="2147483698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36.446" v="3"/>
          <pc:sldLayoutMkLst>
            <pc:docMk/>
            <pc:sldMasterMk cId="2514588674" sldId="2147483690"/>
            <pc:sldLayoutMk cId="408714409" sldId="2147483699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36.446" v="3"/>
          <pc:sldLayoutMkLst>
            <pc:docMk/>
            <pc:sldMasterMk cId="2514588674" sldId="2147483690"/>
            <pc:sldLayoutMk cId="2263094863" sldId="2147483700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36.446" v="3"/>
          <pc:sldLayoutMkLst>
            <pc:docMk/>
            <pc:sldMasterMk cId="2514588674" sldId="2147483690"/>
            <pc:sldLayoutMk cId="136022370" sldId="2147483701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36.446" v="3"/>
          <pc:sldLayoutMkLst>
            <pc:docMk/>
            <pc:sldMasterMk cId="2514588674" sldId="2147483690"/>
            <pc:sldLayoutMk cId="4032900792" sldId="2147483702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36.446" v="3"/>
          <pc:sldLayoutMkLst>
            <pc:docMk/>
            <pc:sldMasterMk cId="2514588674" sldId="2147483690"/>
            <pc:sldLayoutMk cId="3780887113" sldId="2147483703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36.446" v="3"/>
          <pc:sldLayoutMkLst>
            <pc:docMk/>
            <pc:sldMasterMk cId="2514588674" sldId="2147483690"/>
            <pc:sldLayoutMk cId="1419488224" sldId="2147483704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36.446" v="3"/>
          <pc:sldLayoutMkLst>
            <pc:docMk/>
            <pc:sldMasterMk cId="2514588674" sldId="2147483690"/>
            <pc:sldLayoutMk cId="2983988175" sldId="2147483705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36.446" v="3"/>
          <pc:sldLayoutMkLst>
            <pc:docMk/>
            <pc:sldMasterMk cId="2514588674" sldId="2147483690"/>
            <pc:sldLayoutMk cId="2915566718" sldId="2147483706"/>
          </pc:sldLayoutMkLst>
        </pc:sldLayoutChg>
        <pc:sldLayoutChg chg="add del mod replId">
          <pc:chgData name="Hrvoje Perica" userId="S::hrvoje.perica1@skole.hr::4ffb8740-e345-469e-8ead-8ad3f476f2cd" providerId="AD" clId="Web-{0B80B6A3-3D0C-B87C-4ED2-C9A0EFD776F5}" dt="2023-05-21T09:59:36.446" v="3"/>
          <pc:sldLayoutMkLst>
            <pc:docMk/>
            <pc:sldMasterMk cId="2514588674" sldId="2147483690"/>
            <pc:sldLayoutMk cId="2339084627" sldId="2147483707"/>
          </pc:sldLayoutMkLst>
        </pc:sldLayoutChg>
      </pc:sldMasterChg>
      <pc:sldMasterChg chg="add del modTransition addSldLayout delSldLayout modSldLayout">
        <pc:chgData name="Hrvoje Perica" userId="S::hrvoje.perica1@skole.hr::4ffb8740-e345-469e-8ead-8ad3f476f2cd" providerId="AD" clId="Web-{0B80B6A3-3D0C-B87C-4ED2-C9A0EFD776F5}" dt="2023-05-21T11:43:13.557" v="1574"/>
        <pc:sldMasterMkLst>
          <pc:docMk/>
          <pc:sldMasterMk cId="3898634246" sldId="2147483708"/>
        </pc:sldMasterMkLst>
        <pc:sldLayoutChg chg="add del mod replId modTransition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3898634246" sldId="2147483708"/>
            <pc:sldLayoutMk cId="4064361721" sldId="2147483709"/>
          </pc:sldLayoutMkLst>
        </pc:sldLayoutChg>
        <pc:sldLayoutChg chg="add del mod replId modTransition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3898634246" sldId="2147483708"/>
            <pc:sldLayoutMk cId="248142461" sldId="2147483710"/>
          </pc:sldLayoutMkLst>
        </pc:sldLayoutChg>
        <pc:sldLayoutChg chg="add del mod replId modTransition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3898634246" sldId="2147483708"/>
            <pc:sldLayoutMk cId="164278340" sldId="2147483711"/>
          </pc:sldLayoutMkLst>
        </pc:sldLayoutChg>
        <pc:sldLayoutChg chg="add del mod replId modTransition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3898634246" sldId="2147483708"/>
            <pc:sldLayoutMk cId="3570293108" sldId="2147483712"/>
          </pc:sldLayoutMkLst>
        </pc:sldLayoutChg>
        <pc:sldLayoutChg chg="add del mod replId modTransition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3898634246" sldId="2147483708"/>
            <pc:sldLayoutMk cId="3404587344" sldId="2147483713"/>
          </pc:sldLayoutMkLst>
        </pc:sldLayoutChg>
        <pc:sldLayoutChg chg="add del mod replId modTransition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3898634246" sldId="2147483708"/>
            <pc:sldLayoutMk cId="1239143417" sldId="2147483714"/>
          </pc:sldLayoutMkLst>
        </pc:sldLayoutChg>
        <pc:sldLayoutChg chg="add del mod replId modTransition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3898634246" sldId="2147483708"/>
            <pc:sldLayoutMk cId="1530542474" sldId="2147483715"/>
          </pc:sldLayoutMkLst>
        </pc:sldLayoutChg>
        <pc:sldLayoutChg chg="add del mod replId modTransition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3898634246" sldId="2147483708"/>
            <pc:sldLayoutMk cId="1492408084" sldId="2147483716"/>
          </pc:sldLayoutMkLst>
        </pc:sldLayoutChg>
        <pc:sldLayoutChg chg="add del mod replId modTransition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3898634246" sldId="2147483708"/>
            <pc:sldLayoutMk cId="495878244" sldId="2147483717"/>
          </pc:sldLayoutMkLst>
        </pc:sldLayoutChg>
        <pc:sldLayoutChg chg="add del mod replId modTransition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3898634246" sldId="2147483708"/>
            <pc:sldLayoutMk cId="1418263676" sldId="2147483718"/>
          </pc:sldLayoutMkLst>
        </pc:sldLayoutChg>
        <pc:sldLayoutChg chg="add del mod replId modTransition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3898634246" sldId="2147483708"/>
            <pc:sldLayoutMk cId="2062893243" sldId="2147483719"/>
          </pc:sldLayoutMkLst>
        </pc:sldLayoutChg>
        <pc:sldLayoutChg chg="add del mod replId modTransition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3898634246" sldId="2147483708"/>
            <pc:sldLayoutMk cId="514623742" sldId="2147483720"/>
          </pc:sldLayoutMkLst>
        </pc:sldLayoutChg>
        <pc:sldLayoutChg chg="add del mod replId modTransition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3898634246" sldId="2147483708"/>
            <pc:sldLayoutMk cId="712080350" sldId="2147483721"/>
          </pc:sldLayoutMkLst>
        </pc:sldLayoutChg>
        <pc:sldLayoutChg chg="add del mod replId modTransition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3898634246" sldId="2147483708"/>
            <pc:sldLayoutMk cId="3363360887" sldId="2147483722"/>
          </pc:sldLayoutMkLst>
        </pc:sldLayoutChg>
        <pc:sldLayoutChg chg="add del mod replId modTransition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3898634246" sldId="2147483708"/>
            <pc:sldLayoutMk cId="1617723424" sldId="2147483723"/>
          </pc:sldLayoutMkLst>
        </pc:sldLayoutChg>
        <pc:sldLayoutChg chg="add del mod replId modTransition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3898634246" sldId="2147483708"/>
            <pc:sldLayoutMk cId="2599256740" sldId="2147483724"/>
          </pc:sldLayoutMkLst>
        </pc:sldLayoutChg>
        <pc:sldLayoutChg chg="add del mod replId modTransition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3898634246" sldId="2147483708"/>
            <pc:sldLayoutMk cId="81744654" sldId="2147483725"/>
          </pc:sldLayoutMkLst>
        </pc:sldLayoutChg>
      </pc:sldMasterChg>
      <pc:sldMasterChg chg="add modTransition addSldLayout modSldLayout">
        <pc:chgData name="Hrvoje Perica" userId="S::hrvoje.perica1@skole.hr::4ffb8740-e345-469e-8ead-8ad3f476f2cd" providerId="AD" clId="Web-{0B80B6A3-3D0C-B87C-4ED2-C9A0EFD776F5}" dt="2023-05-21T11:43:13.557" v="1574"/>
        <pc:sldMasterMkLst>
          <pc:docMk/>
          <pc:sldMasterMk cId="945558623" sldId="2147483726"/>
        </pc:sldMasterMkLst>
        <pc:sldLayoutChg chg="add mod replId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945558623" sldId="2147483726"/>
            <pc:sldLayoutMk cId="3857915254" sldId="2147483727"/>
          </pc:sldLayoutMkLst>
        </pc:sldLayoutChg>
        <pc:sldLayoutChg chg="add mod replId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945558623" sldId="2147483726"/>
            <pc:sldLayoutMk cId="1242369718" sldId="2147483728"/>
          </pc:sldLayoutMkLst>
        </pc:sldLayoutChg>
        <pc:sldLayoutChg chg="add mod replId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945558623" sldId="2147483726"/>
            <pc:sldLayoutMk cId="2923637425" sldId="2147483729"/>
          </pc:sldLayoutMkLst>
        </pc:sldLayoutChg>
        <pc:sldLayoutChg chg="add mod replId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945558623" sldId="2147483726"/>
            <pc:sldLayoutMk cId="1270319913" sldId="2147483730"/>
          </pc:sldLayoutMkLst>
        </pc:sldLayoutChg>
        <pc:sldLayoutChg chg="add mod replId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945558623" sldId="2147483726"/>
            <pc:sldLayoutMk cId="3398036598" sldId="2147483731"/>
          </pc:sldLayoutMkLst>
        </pc:sldLayoutChg>
        <pc:sldLayoutChg chg="add mod replId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945558623" sldId="2147483726"/>
            <pc:sldLayoutMk cId="3737851808" sldId="2147483732"/>
          </pc:sldLayoutMkLst>
        </pc:sldLayoutChg>
        <pc:sldLayoutChg chg="add mod replId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945558623" sldId="2147483726"/>
            <pc:sldLayoutMk cId="758018451" sldId="2147483733"/>
          </pc:sldLayoutMkLst>
        </pc:sldLayoutChg>
        <pc:sldLayoutChg chg="add mod replId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945558623" sldId="2147483726"/>
            <pc:sldLayoutMk cId="3145035320" sldId="2147483734"/>
          </pc:sldLayoutMkLst>
        </pc:sldLayoutChg>
        <pc:sldLayoutChg chg="add mod replId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945558623" sldId="2147483726"/>
            <pc:sldLayoutMk cId="330158613" sldId="2147483735"/>
          </pc:sldLayoutMkLst>
        </pc:sldLayoutChg>
        <pc:sldLayoutChg chg="add mod replId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945558623" sldId="2147483726"/>
            <pc:sldLayoutMk cId="2586548762" sldId="2147483736"/>
          </pc:sldLayoutMkLst>
        </pc:sldLayoutChg>
        <pc:sldLayoutChg chg="add mod replId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945558623" sldId="2147483726"/>
            <pc:sldLayoutMk cId="3478810890" sldId="2147483737"/>
          </pc:sldLayoutMkLst>
        </pc:sldLayoutChg>
        <pc:sldLayoutChg chg="add mod replId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945558623" sldId="2147483726"/>
            <pc:sldLayoutMk cId="4217436715" sldId="2147483738"/>
          </pc:sldLayoutMkLst>
        </pc:sldLayoutChg>
        <pc:sldLayoutChg chg="add mod replId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945558623" sldId="2147483726"/>
            <pc:sldLayoutMk cId="1798555268" sldId="2147483739"/>
          </pc:sldLayoutMkLst>
        </pc:sldLayoutChg>
        <pc:sldLayoutChg chg="add mod replId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945558623" sldId="2147483726"/>
            <pc:sldLayoutMk cId="3586795107" sldId="2147483740"/>
          </pc:sldLayoutMkLst>
        </pc:sldLayoutChg>
        <pc:sldLayoutChg chg="add mod replId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945558623" sldId="2147483726"/>
            <pc:sldLayoutMk cId="225549618" sldId="2147483741"/>
          </pc:sldLayoutMkLst>
        </pc:sldLayoutChg>
        <pc:sldLayoutChg chg="add mod replId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945558623" sldId="2147483726"/>
            <pc:sldLayoutMk cId="449402339" sldId="2147483742"/>
          </pc:sldLayoutMkLst>
        </pc:sldLayoutChg>
        <pc:sldLayoutChg chg="add mod replId">
          <pc:chgData name="Hrvoje Perica" userId="S::hrvoje.perica1@skole.hr::4ffb8740-e345-469e-8ead-8ad3f476f2cd" providerId="AD" clId="Web-{0B80B6A3-3D0C-B87C-4ED2-C9A0EFD776F5}" dt="2023-05-21T11:43:13.557" v="1574"/>
          <pc:sldLayoutMkLst>
            <pc:docMk/>
            <pc:sldMasterMk cId="945558623" sldId="2147483726"/>
            <pc:sldLayoutMk cId="2507043645" sldId="2147483743"/>
          </pc:sldLayoutMkLst>
        </pc:sldLayoutChg>
      </pc:sldMasterChg>
    </pc:docChg>
  </pc:docChgLst>
  <pc:docChgLst>
    <pc:chgData name="Hrvoje Perica" userId="S::hrvoje.perica1@skole.hr::4ffb8740-e345-469e-8ead-8ad3f476f2cd" providerId="AD" clId="Web-{54277B00-52D9-1241-7894-A462A134DFE9}"/>
    <pc:docChg chg="sldOrd">
      <pc:chgData name="Hrvoje Perica" userId="S::hrvoje.perica1@skole.hr::4ffb8740-e345-469e-8ead-8ad3f476f2cd" providerId="AD" clId="Web-{54277B00-52D9-1241-7894-A462A134DFE9}" dt="2023-05-26T13:11:39.724" v="0"/>
      <pc:docMkLst>
        <pc:docMk/>
      </pc:docMkLst>
      <pc:sldChg chg="ord">
        <pc:chgData name="Hrvoje Perica" userId="S::hrvoje.perica1@skole.hr::4ffb8740-e345-469e-8ead-8ad3f476f2cd" providerId="AD" clId="Web-{54277B00-52D9-1241-7894-A462A134DFE9}" dt="2023-05-26T13:11:39.724" v="0"/>
        <pc:sldMkLst>
          <pc:docMk/>
          <pc:sldMk cId="1856464844" sldId="26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915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4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810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436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55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795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49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402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043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69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637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19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036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851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18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035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8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55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r.wikipedia.org/wiki/Petar_Stipeti%C4%87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vecernji.hr/tag/petar-stipetic-33354" TargetMode="External"/><Relationship Id="rId4" Type="http://schemas.openxmlformats.org/officeDocument/2006/relationships/hyperlink" Target="https://www.dnevno.hr/domovina/kakav-lik-ovo-niste-znali-stipetic-u-uniformi-usetao-u-knin-par-mjeseci-prije-oluje-1794844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General </a:t>
            </a:r>
            <a:r>
              <a:rPr lang="en-US" err="1"/>
              <a:t>Petar</a:t>
            </a:r>
            <a:r>
              <a:rPr lang="en-US"/>
              <a:t> Stipetić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/>
              <a:t>Hrvoje Perica, 8.a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3D4946F-0C1C-0A40-CA50-717350F9F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19" r="1" b="27125"/>
          <a:stretch/>
        </p:blipFill>
        <p:spPr>
          <a:xfrm>
            <a:off x="1412683" y="1410208"/>
            <a:ext cx="3876801" cy="38587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76EEB-B489-72E8-6E86-9543BA7A1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2556932"/>
            <a:ext cx="4802184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err="1"/>
              <a:t>Umro</a:t>
            </a:r>
            <a:r>
              <a:rPr lang="en-US"/>
              <a:t> je u </a:t>
            </a:r>
            <a:r>
              <a:rPr lang="en-US" err="1"/>
              <a:t>Zagrebu</a:t>
            </a:r>
            <a:r>
              <a:rPr lang="en-US"/>
              <a:t>, 14. </a:t>
            </a:r>
            <a:r>
              <a:rPr lang="en-US" err="1"/>
              <a:t>ožujka</a:t>
            </a:r>
            <a:r>
              <a:rPr lang="en-US"/>
              <a:t> 2018. od </a:t>
            </a:r>
            <a:r>
              <a:rPr lang="en-US" err="1"/>
              <a:t>posljedice</a:t>
            </a:r>
            <a:r>
              <a:rPr lang="en-US"/>
              <a:t> </a:t>
            </a:r>
            <a:r>
              <a:rPr lang="en-US" err="1"/>
              <a:t>moždanog</a:t>
            </a:r>
            <a:r>
              <a:rPr lang="en-US"/>
              <a:t> </a:t>
            </a:r>
            <a:r>
              <a:rPr lang="en-US" err="1"/>
              <a:t>udara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72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DDBA7BD-568D-0507-B14C-82B02924F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04" y="489531"/>
            <a:ext cx="11224573" cy="63243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30CF38-0645-2134-32BA-2AE6DC49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782" y="263062"/>
            <a:ext cx="9601196" cy="1303867"/>
          </a:xfrm>
        </p:spPr>
        <p:txBody>
          <a:bodyPr/>
          <a:lstStyle/>
          <a:p>
            <a:r>
              <a:rPr lang="en-US" err="1"/>
              <a:t>Literatura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5C0EC-9CF4-B146-BBD2-2E7E212E0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6883" y="1902918"/>
            <a:ext cx="4671715" cy="33189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Mr. sc. Jakša Raguž- Hrvatski </a:t>
            </a:r>
            <a:r>
              <a:rPr lang="en-US" err="1">
                <a:solidFill>
                  <a:schemeClr val="tx1"/>
                </a:solidFill>
              </a:rPr>
              <a:t>institut</a:t>
            </a:r>
            <a:r>
              <a:rPr lang="en-US">
                <a:solidFill>
                  <a:schemeClr val="tx1"/>
                </a:solidFill>
              </a:rPr>
              <a:t> za </a:t>
            </a:r>
            <a:r>
              <a:rPr lang="en-US" err="1">
                <a:solidFill>
                  <a:schemeClr val="tx1"/>
                </a:solidFill>
              </a:rPr>
              <a:t>povijest</a:t>
            </a:r>
            <a:r>
              <a:rPr lang="en-US">
                <a:solidFill>
                  <a:schemeClr val="tx1"/>
                </a:solidFill>
              </a:rPr>
              <a:t> u </a:t>
            </a:r>
            <a:r>
              <a:rPr lang="en-US" err="1">
                <a:solidFill>
                  <a:schemeClr val="tx1"/>
                </a:solidFill>
              </a:rPr>
              <a:t>Zagrebu</a:t>
            </a:r>
            <a:r>
              <a:rPr lang="en-US">
                <a:solidFill>
                  <a:schemeClr val="tx1"/>
                </a:solidFill>
              </a:rPr>
              <a:t>, 2006.</a:t>
            </a:r>
            <a:br>
              <a:rPr lang="en-US"/>
            </a:br>
            <a:r>
              <a:rPr lang="en-US">
                <a:ea typeface="+mn-lt"/>
                <a:cs typeface="+mn-lt"/>
                <a:hlinkClick r:id="rId3"/>
              </a:rPr>
              <a:t>https://hr.wikipedia.org/wiki/Petar_Stipeti%C4%87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  <a:hlinkClick r:id="rId4"/>
              </a:rPr>
              <a:t>https://www.dnevno.hr/domovina/kakav-lik-ovo-niste-znali-stipetic-u-uniformi-usetao-u-knin-par-mjeseci-prije-oluje-1794844/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>
                <a:ea typeface="+mn-lt"/>
                <a:cs typeface="+mn-lt"/>
                <a:hlinkClick r:id="rId5"/>
              </a:rPr>
              <a:t>https://www.vecernji.hr/tag/petar-stipetic-33354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solidFill>
                <a:srgbClr val="262626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354C33-BC33-DF77-4436-E9B5297FB41E}"/>
              </a:ext>
            </a:extLst>
          </p:cNvPr>
          <p:cNvSpPr txBox="1"/>
          <p:nvPr/>
        </p:nvSpPr>
        <p:spPr>
          <a:xfrm>
            <a:off x="9254537" y="6411148"/>
            <a:ext cx="2175462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/>
              <a:t>21. </a:t>
            </a:r>
            <a:r>
              <a:rPr lang="en-US" sz="2100" err="1"/>
              <a:t>svibnja</a:t>
            </a:r>
            <a:r>
              <a:rPr lang="en-US" sz="2100"/>
              <a:t> 2023.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7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7F1ED-18E0-9FF8-A1C9-96955088B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UVOD</a:t>
            </a:r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3D590457-9304-5B1E-C905-BE50A0FFE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15"/>
          <a:stretch/>
        </p:blipFill>
        <p:spPr>
          <a:xfrm>
            <a:off x="1412683" y="1410208"/>
            <a:ext cx="3876801" cy="3858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17EB21-49A6-5F19-998B-1B269F0DFF82}"/>
              </a:ext>
            </a:extLst>
          </p:cNvPr>
          <p:cNvSpPr txBox="1"/>
          <p:nvPr/>
        </p:nvSpPr>
        <p:spPr>
          <a:xfrm>
            <a:off x="5774561" y="2556932"/>
            <a:ext cx="5874627" cy="354471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Domovinski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rat je ono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što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je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obilježilo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nas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našu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domovinu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Kroz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mnoge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žrtve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ljudske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materijalne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dobili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smo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ono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što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zaslužujemo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, našu samostalnu i suverenu domovinu.</a:t>
            </a:r>
            <a:br>
              <a:rPr lang="en-US" sz="1600"/>
            </a:br>
            <a:endParaRPr lang="en-US" sz="16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Moje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ime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je Hrvoje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što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dovoljno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govori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koliko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moji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rodetelji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, a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tako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uče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mene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, vole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svoju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domovinu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Vrlo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sam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ponosan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što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nosim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to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ime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br>
              <a:rPr lang="en-US" sz="1600"/>
            </a:br>
            <a:endParaRPr lang="en-US" sz="16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Za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ovaj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rad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sam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prvotno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želio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odabrati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razgovor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s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nekim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sudionikom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Domovinskog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rata.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Međutim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svi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oni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koji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to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prošli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nisu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bili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voljni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o tome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razgovarati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. I to u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potpunosti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razumijem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sz="16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Odabrao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sam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napraviti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prezentaciju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o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generalu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Petru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Stipetiću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jer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je on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imao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važnu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ulogu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u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oslobađanju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hrvatskog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prostora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397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850F-0363-BA4B-63F1-BF745E8A8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661" y="935094"/>
            <a:ext cx="4280944" cy="920855"/>
          </a:xfrm>
        </p:spPr>
        <p:txBody>
          <a:bodyPr anchor="b">
            <a:normAutofit/>
          </a:bodyPr>
          <a:lstStyle/>
          <a:p>
            <a:r>
              <a:rPr lang="en-US" sz="3200"/>
              <a:t>General </a:t>
            </a:r>
            <a:r>
              <a:rPr lang="en-US" sz="3200" err="1"/>
              <a:t>Petar</a:t>
            </a:r>
            <a:r>
              <a:rPr lang="en-US" sz="3200"/>
              <a:t> Stipetić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78153-FBDB-1D5C-21BC-4FA8CAE62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23" y="2540811"/>
            <a:ext cx="4798353" cy="338209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1800" err="1"/>
              <a:t>Rođen</a:t>
            </a:r>
            <a:r>
              <a:rPr lang="en-US" sz="1800"/>
              <a:t> je 24. </a:t>
            </a:r>
            <a:r>
              <a:rPr lang="en-US" sz="1800" err="1"/>
              <a:t>listopada</a:t>
            </a:r>
            <a:r>
              <a:rPr lang="en-US" sz="1800"/>
              <a:t> 1937. u </a:t>
            </a:r>
            <a:r>
              <a:rPr lang="en-US" sz="1800" err="1"/>
              <a:t>Ogulinu</a:t>
            </a:r>
            <a:r>
              <a:rPr lang="en-US" sz="1800"/>
              <a:t> </a:t>
            </a:r>
            <a:r>
              <a:rPr lang="en-US" sz="1800" err="1"/>
              <a:t>gdje</a:t>
            </a:r>
            <a:r>
              <a:rPr lang="en-US" sz="1800"/>
              <a:t> je </a:t>
            </a:r>
            <a:r>
              <a:rPr lang="en-US" sz="1800" err="1"/>
              <a:t>završio</a:t>
            </a:r>
            <a:r>
              <a:rPr lang="en-US" sz="1800"/>
              <a:t> </a:t>
            </a:r>
            <a:r>
              <a:rPr lang="en-US" sz="1800" err="1"/>
              <a:t>osnovnu</a:t>
            </a:r>
            <a:r>
              <a:rPr lang="en-US" sz="1800"/>
              <a:t> </a:t>
            </a:r>
            <a:r>
              <a:rPr lang="en-US" sz="1800" err="1"/>
              <a:t>školu</a:t>
            </a:r>
            <a:r>
              <a:rPr lang="en-US" sz="1800"/>
              <a:t> </a:t>
            </a:r>
            <a:r>
              <a:rPr lang="en-US" sz="1800" err="1"/>
              <a:t>i</a:t>
            </a:r>
            <a:r>
              <a:rPr lang="en-US" sz="1800"/>
              <a:t> </a:t>
            </a:r>
            <a:r>
              <a:rPr lang="en-US" sz="1800" err="1"/>
              <a:t>gimnaziju</a:t>
            </a:r>
            <a:r>
              <a:rPr lang="en-US" sz="1800"/>
              <a:t>. </a:t>
            </a:r>
            <a:r>
              <a:rPr lang="en-US" sz="1800" err="1"/>
              <a:t>Završio</a:t>
            </a:r>
            <a:r>
              <a:rPr lang="en-US" sz="1800"/>
              <a:t> je </a:t>
            </a:r>
            <a:r>
              <a:rPr lang="en-US" sz="1800" err="1"/>
              <a:t>i</a:t>
            </a:r>
            <a:r>
              <a:rPr lang="en-US" sz="1800"/>
              <a:t> </a:t>
            </a:r>
            <a:r>
              <a:rPr lang="en-US" sz="1800" err="1"/>
              <a:t>Vojnu</a:t>
            </a:r>
            <a:r>
              <a:rPr lang="en-US" sz="1800"/>
              <a:t> </a:t>
            </a:r>
            <a:r>
              <a:rPr lang="en-US" sz="1800" err="1"/>
              <a:t>akademiju</a:t>
            </a:r>
            <a:r>
              <a:rPr lang="en-US" sz="1800"/>
              <a:t> </a:t>
            </a:r>
            <a:r>
              <a:rPr lang="en-US" sz="1800" err="1"/>
              <a:t>Kopnene</a:t>
            </a:r>
            <a:r>
              <a:rPr lang="en-US" sz="1800"/>
              <a:t> </a:t>
            </a:r>
            <a:r>
              <a:rPr lang="en-US" sz="1800" err="1"/>
              <a:t>vojske</a:t>
            </a:r>
            <a:r>
              <a:rPr lang="en-US" sz="1800"/>
              <a:t> </a:t>
            </a:r>
            <a:r>
              <a:rPr lang="en-US" sz="1800" err="1"/>
              <a:t>Jugoslavenske</a:t>
            </a:r>
            <a:r>
              <a:rPr lang="en-US" sz="1800"/>
              <a:t> </a:t>
            </a:r>
            <a:r>
              <a:rPr lang="en-US" sz="1800" err="1"/>
              <a:t>narodne</a:t>
            </a:r>
            <a:r>
              <a:rPr lang="en-US" sz="1800"/>
              <a:t> </a:t>
            </a:r>
            <a:r>
              <a:rPr lang="en-US" sz="1800" err="1"/>
              <a:t>armije</a:t>
            </a:r>
            <a:r>
              <a:rPr lang="en-US" sz="1800"/>
              <a:t> (JNA). </a:t>
            </a:r>
          </a:p>
          <a:p>
            <a:pPr marL="0" indent="0" algn="ctr">
              <a:buNone/>
            </a:pPr>
            <a:r>
              <a:rPr lang="en-US" sz="1800"/>
              <a:t>U </a:t>
            </a:r>
            <a:r>
              <a:rPr lang="en-US" sz="1800" err="1"/>
              <a:t>rujnu</a:t>
            </a:r>
            <a:r>
              <a:rPr lang="en-US" sz="1800"/>
              <a:t> 1991. </a:t>
            </a:r>
            <a:r>
              <a:rPr lang="en-US" sz="1800" err="1"/>
              <a:t>na</a:t>
            </a:r>
            <a:r>
              <a:rPr lang="en-US" sz="1800"/>
              <a:t> </a:t>
            </a:r>
            <a:r>
              <a:rPr lang="en-US" sz="1800" err="1"/>
              <a:t>poziv</a:t>
            </a:r>
            <a:r>
              <a:rPr lang="en-US" sz="1800"/>
              <a:t> </a:t>
            </a:r>
            <a:r>
              <a:rPr lang="en-US" sz="1800" err="1"/>
              <a:t>prvog</a:t>
            </a:r>
            <a:r>
              <a:rPr lang="en-US" sz="1800"/>
              <a:t> </a:t>
            </a:r>
            <a:r>
              <a:rPr lang="en-US" sz="1800" err="1"/>
              <a:t>hrvatskog</a:t>
            </a:r>
            <a:r>
              <a:rPr lang="en-US" sz="1800"/>
              <a:t> </a:t>
            </a:r>
            <a:r>
              <a:rPr lang="en-US" sz="1800" err="1"/>
              <a:t>predsjednika</a:t>
            </a:r>
            <a:r>
              <a:rPr lang="en-US" sz="1800"/>
              <a:t> </a:t>
            </a:r>
            <a:r>
              <a:rPr lang="en-US" sz="1800" err="1"/>
              <a:t>Franje</a:t>
            </a:r>
            <a:r>
              <a:rPr lang="en-US" sz="1800"/>
              <a:t> </a:t>
            </a:r>
            <a:r>
              <a:rPr lang="en-US" sz="1800" err="1"/>
              <a:t>Tuđmana</a:t>
            </a:r>
            <a:r>
              <a:rPr lang="en-US" sz="1800"/>
              <a:t> </a:t>
            </a:r>
            <a:r>
              <a:rPr lang="en-US" sz="1800" err="1"/>
              <a:t>prelazi</a:t>
            </a:r>
            <a:r>
              <a:rPr lang="en-US" sz="1800"/>
              <a:t> u </a:t>
            </a:r>
            <a:r>
              <a:rPr lang="en-US" sz="1800" err="1"/>
              <a:t>Hrvatsku</a:t>
            </a:r>
            <a:r>
              <a:rPr lang="en-US" sz="1800"/>
              <a:t> </a:t>
            </a:r>
            <a:r>
              <a:rPr lang="en-US" sz="1800" err="1"/>
              <a:t>vojsku</a:t>
            </a:r>
            <a:r>
              <a:rPr lang="en-US" sz="1800"/>
              <a:t>, u </a:t>
            </a:r>
            <a:r>
              <a:rPr lang="en-US" sz="1800" err="1"/>
              <a:t>kojoj</a:t>
            </a:r>
            <a:r>
              <a:rPr lang="en-US" sz="1800"/>
              <a:t> je </a:t>
            </a:r>
            <a:r>
              <a:rPr lang="en-US" sz="1800" err="1"/>
              <a:t>uvijek</a:t>
            </a:r>
            <a:r>
              <a:rPr lang="en-US" sz="1800"/>
              <a:t> bio u </a:t>
            </a:r>
            <a:r>
              <a:rPr lang="en-US" sz="1800" err="1"/>
              <a:t>zapovijednom</a:t>
            </a:r>
            <a:r>
              <a:rPr lang="en-US" sz="1800"/>
              <a:t> </a:t>
            </a:r>
            <a:r>
              <a:rPr lang="en-US" sz="1800" err="1"/>
              <a:t>vrhu</a:t>
            </a:r>
            <a:r>
              <a:rPr lang="en-US" sz="1800"/>
              <a:t>. Bio je </a:t>
            </a:r>
            <a:r>
              <a:rPr lang="en-US" sz="1800" err="1"/>
              <a:t>zapovjednik</a:t>
            </a:r>
            <a:r>
              <a:rPr lang="en-US" sz="1800"/>
              <a:t> </a:t>
            </a:r>
            <a:r>
              <a:rPr lang="en-US" sz="1800" err="1"/>
              <a:t>Sektora</a:t>
            </a:r>
            <a:r>
              <a:rPr lang="en-US" sz="1800"/>
              <a:t> </a:t>
            </a:r>
            <a:r>
              <a:rPr lang="en-US" sz="1800" err="1"/>
              <a:t>Zapovjedništva</a:t>
            </a:r>
            <a:r>
              <a:rPr lang="en-US" sz="1800"/>
              <a:t> </a:t>
            </a:r>
            <a:r>
              <a:rPr lang="en-US" sz="1800" err="1"/>
              <a:t>Zbora</a:t>
            </a:r>
            <a:r>
              <a:rPr lang="en-US" sz="1800"/>
              <a:t> </a:t>
            </a:r>
            <a:r>
              <a:rPr lang="en-US" sz="1800" err="1"/>
              <a:t>narodne</a:t>
            </a:r>
            <a:r>
              <a:rPr lang="en-US" sz="1800"/>
              <a:t> </a:t>
            </a:r>
            <a:r>
              <a:rPr lang="en-US" sz="1800" err="1"/>
              <a:t>garde</a:t>
            </a:r>
            <a:r>
              <a:rPr lang="en-US" sz="1800"/>
              <a:t> (ZNG-a), a </a:t>
            </a:r>
            <a:r>
              <a:rPr lang="en-US" sz="1800" err="1"/>
              <a:t>kasnije</a:t>
            </a:r>
            <a:r>
              <a:rPr lang="en-US" sz="1800"/>
              <a:t> </a:t>
            </a:r>
            <a:r>
              <a:rPr lang="en-US" sz="1800" err="1"/>
              <a:t>Glavnog</a:t>
            </a:r>
            <a:r>
              <a:rPr lang="en-US" sz="1800"/>
              <a:t> </a:t>
            </a:r>
            <a:r>
              <a:rPr lang="en-US" sz="1800" err="1"/>
              <a:t>stožera</a:t>
            </a:r>
            <a:r>
              <a:rPr lang="en-US" sz="1800"/>
              <a:t> </a:t>
            </a:r>
            <a:r>
              <a:rPr lang="en-US" sz="1800" err="1"/>
              <a:t>Oružanih</a:t>
            </a:r>
            <a:r>
              <a:rPr lang="en-US" sz="1800"/>
              <a:t> </a:t>
            </a:r>
            <a:r>
              <a:rPr lang="en-US" sz="1800" err="1"/>
              <a:t>snaga</a:t>
            </a:r>
            <a:r>
              <a:rPr lang="en-US" sz="1800"/>
              <a:t> </a:t>
            </a:r>
            <a:r>
              <a:rPr lang="en-US" sz="1800" err="1"/>
              <a:t>Republike</a:t>
            </a:r>
            <a:r>
              <a:rPr lang="en-US" sz="1800"/>
              <a:t> </a:t>
            </a:r>
            <a:r>
              <a:rPr lang="en-US" sz="1800" err="1"/>
              <a:t>Hrvatske</a:t>
            </a:r>
            <a:r>
              <a:rPr lang="en-US" sz="1800"/>
              <a:t>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ACBEEA3-779E-1437-B962-B1C74A009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48" r="26588" b="-144"/>
          <a:stretch/>
        </p:blipFill>
        <p:spPr>
          <a:xfrm>
            <a:off x="6679261" y="775168"/>
            <a:ext cx="4204831" cy="5314711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65619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55A0653D-0FF5-BCBF-9DE1-9D65820494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3" b="21043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17EA8-AAB3-7B4A-C014-CAAEDF246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5092" y="2556932"/>
            <a:ext cx="4047643" cy="331893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/>
              <a:t>General </a:t>
            </a:r>
            <a:r>
              <a:rPr lang="en-US" err="1"/>
              <a:t>Hrvatske</a:t>
            </a:r>
            <a:r>
              <a:rPr lang="en-US"/>
              <a:t> </a:t>
            </a:r>
            <a:r>
              <a:rPr lang="en-US" err="1"/>
              <a:t>vojske</a:t>
            </a:r>
            <a:r>
              <a:rPr lang="en-US"/>
              <a:t>, za </a:t>
            </a:r>
            <a:r>
              <a:rPr lang="en-US" err="1"/>
              <a:t>suborce</a:t>
            </a:r>
            <a:r>
              <a:rPr lang="en-US"/>
              <a:t> </a:t>
            </a:r>
            <a:r>
              <a:rPr lang="en-US" err="1"/>
              <a:t>iz</a:t>
            </a:r>
            <a:r>
              <a:rPr lang="en-US"/>
              <a:t> </a:t>
            </a:r>
            <a:r>
              <a:rPr lang="en-US" err="1"/>
              <a:t>Domovinskog</a:t>
            </a:r>
            <a:r>
              <a:rPr lang="en-US"/>
              <a:t> rata "Pero", bio je </a:t>
            </a:r>
            <a:r>
              <a:rPr lang="en-US" err="1"/>
              <a:t>jedan</a:t>
            </a:r>
            <a:r>
              <a:rPr lang="en-US"/>
              <a:t> od </a:t>
            </a:r>
            <a:r>
              <a:rPr lang="en-US" err="1"/>
              <a:t>onih</a:t>
            </a:r>
            <a:r>
              <a:rPr lang="en-US"/>
              <a:t> </a:t>
            </a:r>
            <a:r>
              <a:rPr lang="en-US" err="1"/>
              <a:t>hrvatskih</a:t>
            </a:r>
            <a:r>
              <a:rPr lang="en-US"/>
              <a:t> </a:t>
            </a:r>
            <a:r>
              <a:rPr lang="en-US" err="1"/>
              <a:t>generala</a:t>
            </a:r>
            <a:r>
              <a:rPr lang="en-US"/>
              <a:t>, </a:t>
            </a:r>
            <a:r>
              <a:rPr lang="en-US" err="1"/>
              <a:t>vojskovođa</a:t>
            </a:r>
            <a:r>
              <a:rPr lang="en-US"/>
              <a:t> koji </a:t>
            </a:r>
            <a:r>
              <a:rPr lang="en-US" err="1"/>
              <a:t>su</a:t>
            </a:r>
            <a:r>
              <a:rPr lang="en-US"/>
              <a:t> u </a:t>
            </a:r>
            <a:r>
              <a:rPr lang="en-US" err="1"/>
              <a:t>godini</a:t>
            </a:r>
            <a:r>
              <a:rPr lang="en-US"/>
              <a:t> </a:t>
            </a:r>
            <a:r>
              <a:rPr lang="en-US" err="1"/>
              <a:t>odluke</a:t>
            </a:r>
            <a:r>
              <a:rPr lang="en-US"/>
              <a:t>, 1995., s </a:t>
            </a:r>
            <a:r>
              <a:rPr lang="en-US" err="1"/>
              <a:t>velikim</a:t>
            </a:r>
            <a:r>
              <a:rPr lang="en-US"/>
              <a:t> </a:t>
            </a:r>
            <a:r>
              <a:rPr lang="en-US" err="1"/>
              <a:t>profesionalizmom</a:t>
            </a:r>
            <a:r>
              <a:rPr lang="en-US"/>
              <a:t>, </a:t>
            </a:r>
            <a:r>
              <a:rPr lang="en-US" err="1"/>
              <a:t>odvažnošću</a:t>
            </a:r>
            <a:r>
              <a:rPr lang="en-US"/>
              <a:t> </a:t>
            </a:r>
            <a:r>
              <a:rPr lang="en-US" err="1"/>
              <a:t>vodili</a:t>
            </a:r>
            <a:r>
              <a:rPr lang="en-US"/>
              <a:t> </a:t>
            </a:r>
            <a:r>
              <a:rPr lang="en-US" err="1"/>
              <a:t>našu</a:t>
            </a:r>
            <a:r>
              <a:rPr lang="en-US"/>
              <a:t> </a:t>
            </a:r>
            <a:r>
              <a:rPr lang="en-US" err="1"/>
              <a:t>vojsku</a:t>
            </a:r>
            <a:r>
              <a:rPr lang="en-US"/>
              <a:t>, </a:t>
            </a:r>
            <a:r>
              <a:rPr lang="en-US" err="1"/>
              <a:t>branitelje</a:t>
            </a:r>
            <a:r>
              <a:rPr lang="en-US"/>
              <a:t> do </a:t>
            </a:r>
            <a:r>
              <a:rPr lang="en-US" err="1"/>
              <a:t>velike</a:t>
            </a:r>
            <a:r>
              <a:rPr lang="en-US"/>
              <a:t> </a:t>
            </a:r>
            <a:r>
              <a:rPr lang="en-US" err="1"/>
              <a:t>pobjede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 </a:t>
            </a:r>
            <a:r>
              <a:rPr lang="en-US" err="1"/>
              <a:t>oslobađanja</a:t>
            </a:r>
            <a:r>
              <a:rPr lang="en-US"/>
              <a:t> </a:t>
            </a:r>
            <a:r>
              <a:rPr lang="en-US" err="1"/>
              <a:t>okupiranih</a:t>
            </a:r>
            <a:r>
              <a:rPr lang="en-US"/>
              <a:t> </a:t>
            </a:r>
            <a:r>
              <a:rPr lang="en-US" err="1"/>
              <a:t>krajeva</a:t>
            </a:r>
            <a:r>
              <a:rPr lang="en-US"/>
              <a:t> </a:t>
            </a:r>
            <a:r>
              <a:rPr lang="en-US" err="1"/>
              <a:t>Hrvatske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867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BAE2B22C-9E94-4F03-C99F-6BCA57A20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46" y="1556900"/>
            <a:ext cx="5976382" cy="33292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DCE0B-0F8A-4EC9-6DA0-7D343D915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/>
              <a:t>19. </a:t>
            </a:r>
            <a:r>
              <a:rPr lang="en-US" err="1"/>
              <a:t>svibnja</a:t>
            </a:r>
            <a:r>
              <a:rPr lang="en-US"/>
              <a:t> 1995. general Stipetić je </a:t>
            </a:r>
            <a:r>
              <a:rPr lang="en-US" err="1"/>
              <a:t>promaknut</a:t>
            </a:r>
            <a:r>
              <a:rPr lang="en-US"/>
              <a:t> u </a:t>
            </a:r>
            <a:r>
              <a:rPr lang="en-US" err="1"/>
              <a:t>čin</a:t>
            </a:r>
            <a:r>
              <a:rPr lang="en-US"/>
              <a:t> </a:t>
            </a:r>
            <a:r>
              <a:rPr lang="en-US" err="1"/>
              <a:t>generala</a:t>
            </a:r>
            <a:r>
              <a:rPr lang="en-US"/>
              <a:t> </a:t>
            </a:r>
            <a:r>
              <a:rPr lang="en-US" err="1"/>
              <a:t>pukovnika</a:t>
            </a:r>
            <a:r>
              <a:rPr lang="en-US"/>
              <a:t>. U </a:t>
            </a:r>
            <a:r>
              <a:rPr lang="en-US" err="1"/>
              <a:t>vrijeme</a:t>
            </a:r>
            <a:r>
              <a:rPr lang="en-US"/>
              <a:t> </a:t>
            </a:r>
            <a:r>
              <a:rPr lang="en-US" err="1"/>
              <a:t>operacije</a:t>
            </a:r>
            <a:r>
              <a:rPr lang="en-US"/>
              <a:t> </a:t>
            </a:r>
            <a:r>
              <a:rPr lang="en-US" err="1"/>
              <a:t>Bljesak</a:t>
            </a:r>
            <a:r>
              <a:rPr lang="en-US"/>
              <a:t>, 1995. </a:t>
            </a:r>
            <a:r>
              <a:rPr lang="en-US" err="1"/>
              <a:t>godine</a:t>
            </a:r>
            <a:r>
              <a:rPr lang="en-US"/>
              <a:t>, general Stipetić je bio </a:t>
            </a:r>
            <a:r>
              <a:rPr lang="en-US" err="1"/>
              <a:t>koordinator</a:t>
            </a:r>
            <a:r>
              <a:rPr lang="en-US"/>
              <a:t> </a:t>
            </a:r>
            <a:r>
              <a:rPr lang="en-US" err="1"/>
              <a:t>borbenih</a:t>
            </a:r>
            <a:r>
              <a:rPr lang="en-US"/>
              <a:t> </a:t>
            </a:r>
            <a:r>
              <a:rPr lang="en-US" err="1"/>
              <a:t>djelovanja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pravcu</a:t>
            </a:r>
            <a:r>
              <a:rPr lang="en-US"/>
              <a:t> Stara </a:t>
            </a:r>
            <a:r>
              <a:rPr lang="en-US" err="1"/>
              <a:t>Gradiška-Okučani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646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9AFF29-6097-F611-5CDB-827883420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93774"/>
            <a:ext cx="3660057" cy="33820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6. </a:t>
            </a:r>
            <a:r>
              <a:rPr lang="en-US" sz="2000" dirty="0" err="1"/>
              <a:t>kolovoza</a:t>
            </a:r>
            <a:r>
              <a:rPr lang="en-US" sz="2000" dirty="0"/>
              <a:t> 1995. </a:t>
            </a:r>
            <a:r>
              <a:rPr lang="hr-HR" sz="2000" dirty="0"/>
              <a:t>tijekom Operacije Oluja </a:t>
            </a:r>
            <a:r>
              <a:rPr lang="en-US" sz="2000" dirty="0"/>
              <a:t>general </a:t>
            </a:r>
            <a:r>
              <a:rPr lang="en-US" sz="2000" dirty="0" err="1"/>
              <a:t>Stipetić</a:t>
            </a:r>
            <a:r>
              <a:rPr lang="en-US" sz="2000" dirty="0"/>
              <a:t> </a:t>
            </a:r>
            <a:r>
              <a:rPr lang="en-US" sz="2000" dirty="0" err="1"/>
              <a:t>zapovijedio</a:t>
            </a:r>
            <a:r>
              <a:rPr lang="en-US" sz="2000" dirty="0"/>
              <a:t> je </a:t>
            </a:r>
            <a:r>
              <a:rPr lang="en-US" sz="2000" dirty="0" err="1"/>
              <a:t>napad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cijelom</a:t>
            </a:r>
            <a:r>
              <a:rPr lang="en-US" sz="2000" dirty="0"/>
              <a:t> </a:t>
            </a:r>
            <a:r>
              <a:rPr lang="en-US" sz="2000" dirty="0" err="1"/>
              <a:t>bojištu</a:t>
            </a:r>
            <a:r>
              <a:rPr lang="en-US" sz="2000" dirty="0"/>
              <a:t> </a:t>
            </a:r>
            <a:r>
              <a:rPr lang="en-US" sz="2000" dirty="0" err="1"/>
              <a:t>prema</a:t>
            </a:r>
            <a:r>
              <a:rPr lang="en-US" sz="2000" dirty="0"/>
              <a:t> </a:t>
            </a:r>
            <a:r>
              <a:rPr lang="en-US" sz="2000" dirty="0" err="1"/>
              <a:t>postojećim</a:t>
            </a:r>
            <a:r>
              <a:rPr lang="en-US" sz="2000" dirty="0"/>
              <a:t> </a:t>
            </a:r>
            <a:r>
              <a:rPr lang="en-US" sz="2000" dirty="0" err="1"/>
              <a:t>planovima</a:t>
            </a:r>
            <a:r>
              <a:rPr lang="en-US" sz="2000" dirty="0"/>
              <a:t>. </a:t>
            </a:r>
            <a:r>
              <a:rPr lang="en-US" sz="2000" dirty="0" err="1"/>
              <a:t>Rezultat</a:t>
            </a:r>
            <a:r>
              <a:rPr lang="en-US" sz="2000" dirty="0"/>
              <a:t> </a:t>
            </a:r>
            <a:r>
              <a:rPr lang="en-US" sz="2000" dirty="0" err="1"/>
              <a:t>tih</a:t>
            </a:r>
            <a:r>
              <a:rPr lang="en-US" sz="2000" dirty="0"/>
              <a:t> </a:t>
            </a:r>
            <a:r>
              <a:rPr lang="en-US" sz="2000" dirty="0" err="1"/>
              <a:t>planova</a:t>
            </a:r>
            <a:r>
              <a:rPr lang="en-US" sz="2000" dirty="0"/>
              <a:t> je bio da je </a:t>
            </a:r>
            <a:r>
              <a:rPr lang="en-US" sz="2000" dirty="0" err="1"/>
              <a:t>već</a:t>
            </a:r>
            <a:r>
              <a:rPr lang="en-US" sz="2000" dirty="0"/>
              <a:t> 7. </a:t>
            </a:r>
            <a:r>
              <a:rPr lang="en-US" sz="2000" dirty="0" err="1"/>
              <a:t>kolovoza</a:t>
            </a:r>
            <a:r>
              <a:rPr lang="en-US" sz="2000" dirty="0"/>
              <a:t>, </a:t>
            </a:r>
            <a:r>
              <a:rPr lang="en-US" sz="2000" dirty="0" err="1"/>
              <a:t>rano</a:t>
            </a:r>
            <a:r>
              <a:rPr lang="en-US" sz="2000" dirty="0"/>
              <a:t> </a:t>
            </a:r>
            <a:r>
              <a:rPr lang="en-US" sz="2000" dirty="0" err="1"/>
              <a:t>ujutro</a:t>
            </a:r>
            <a:r>
              <a:rPr lang="en-US" sz="2000" dirty="0"/>
              <a:t> </a:t>
            </a:r>
            <a:r>
              <a:rPr lang="en-US" sz="2000" dirty="0" err="1"/>
              <a:t>ušao</a:t>
            </a:r>
            <a:r>
              <a:rPr lang="en-US" sz="2000" dirty="0"/>
              <a:t> u </a:t>
            </a:r>
            <a:r>
              <a:rPr lang="en-US" sz="2000" dirty="0" err="1"/>
              <a:t>Petrinju</a:t>
            </a:r>
            <a:r>
              <a:rPr lang="en-US" sz="2000" dirty="0"/>
              <a:t>, </a:t>
            </a:r>
            <a:r>
              <a:rPr lang="en-US" sz="2000" dirty="0" err="1"/>
              <a:t>zatim</a:t>
            </a:r>
            <a:r>
              <a:rPr lang="en-US" sz="2000" dirty="0"/>
              <a:t> </a:t>
            </a:r>
            <a:r>
              <a:rPr lang="en-US" sz="2000" dirty="0" err="1"/>
              <a:t>oko</a:t>
            </a:r>
            <a:r>
              <a:rPr lang="en-US" sz="2000" dirty="0"/>
              <a:t> </a:t>
            </a:r>
            <a:r>
              <a:rPr lang="en-US" sz="2000" dirty="0" err="1"/>
              <a:t>podne</a:t>
            </a:r>
            <a:r>
              <a:rPr lang="en-US" sz="2000" dirty="0"/>
              <a:t> u Kostajnica, a </a:t>
            </a:r>
            <a:r>
              <a:rPr lang="en-US" sz="2000" dirty="0" err="1"/>
              <a:t>navečer</a:t>
            </a:r>
            <a:r>
              <a:rPr lang="en-US" sz="2000" dirty="0"/>
              <a:t> u </a:t>
            </a:r>
            <a:r>
              <a:rPr lang="en-US" sz="2000" dirty="0" err="1"/>
              <a:t>Glinu</a:t>
            </a:r>
            <a:r>
              <a:rPr lang="en-US" sz="2000" dirty="0"/>
              <a:t>.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F084BC3-76F6-105E-FC85-747CB9350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543" b="-2"/>
          <a:stretch/>
        </p:blipFill>
        <p:spPr>
          <a:xfrm>
            <a:off x="5654781" y="992863"/>
            <a:ext cx="5469466" cy="4893735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30405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2A9D-B4CE-D5E2-9B48-CEA042DE1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401" y="3638784"/>
            <a:ext cx="3919122" cy="26133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/>
              <a:t>8. </a:t>
            </a:r>
            <a:r>
              <a:rPr lang="en-US" err="1"/>
              <a:t>kolovoza</a:t>
            </a:r>
            <a:r>
              <a:rPr lang="en-US"/>
              <a:t> 1995. u 14 sati </a:t>
            </a:r>
            <a:r>
              <a:rPr lang="en-US" err="1"/>
              <a:t>predaju</a:t>
            </a:r>
            <a:r>
              <a:rPr lang="en-US"/>
              <a:t> </a:t>
            </a:r>
            <a:r>
              <a:rPr lang="en-US" err="1"/>
              <a:t>generalu</a:t>
            </a:r>
            <a:r>
              <a:rPr lang="en-US"/>
              <a:t> </a:t>
            </a:r>
            <a:r>
              <a:rPr lang="en-US" err="1"/>
              <a:t>Stipetiću</a:t>
            </a:r>
            <a:r>
              <a:rPr lang="en-US"/>
              <a:t> je </a:t>
            </a:r>
            <a:r>
              <a:rPr lang="en-US" err="1"/>
              <a:t>izvršio</a:t>
            </a:r>
            <a:r>
              <a:rPr lang="en-US"/>
              <a:t> </a:t>
            </a:r>
            <a:r>
              <a:rPr lang="en-US" err="1"/>
              <a:t>pukovnik</a:t>
            </a:r>
            <a:r>
              <a:rPr lang="en-US"/>
              <a:t> </a:t>
            </a:r>
            <a:r>
              <a:rPr lang="en-US" err="1"/>
              <a:t>srpske</a:t>
            </a:r>
            <a:r>
              <a:rPr lang="en-US"/>
              <a:t> </a:t>
            </a:r>
            <a:r>
              <a:rPr lang="en-US" err="1"/>
              <a:t>vojske</a:t>
            </a:r>
            <a:r>
              <a:rPr lang="en-US"/>
              <a:t> </a:t>
            </a:r>
            <a:r>
              <a:rPr lang="en-US" err="1"/>
              <a:t>Čedomir</a:t>
            </a:r>
            <a:r>
              <a:rPr lang="en-US"/>
              <a:t> Bulat.</a:t>
            </a:r>
            <a:br>
              <a:rPr lang="en-US"/>
            </a:br>
            <a:r>
              <a:rPr lang="en-US"/>
              <a:t>On je </a:t>
            </a:r>
            <a:r>
              <a:rPr lang="en-US" err="1"/>
              <a:t>jedini</a:t>
            </a:r>
            <a:r>
              <a:rPr lang="en-US"/>
              <a:t> general </a:t>
            </a:r>
            <a:r>
              <a:rPr lang="en-US" err="1"/>
              <a:t>kojemu</a:t>
            </a:r>
            <a:r>
              <a:rPr lang="en-US"/>
              <a:t> se </a:t>
            </a:r>
            <a:r>
              <a:rPr lang="en-US" err="1"/>
              <a:t>predao</a:t>
            </a:r>
            <a:r>
              <a:rPr lang="en-US"/>
              <a:t> </a:t>
            </a:r>
            <a:r>
              <a:rPr lang="en-US" err="1"/>
              <a:t>cijeli</a:t>
            </a:r>
            <a:r>
              <a:rPr lang="en-US"/>
              <a:t> </a:t>
            </a:r>
            <a:r>
              <a:rPr lang="en-US" err="1"/>
              <a:t>neprijateljski</a:t>
            </a:r>
            <a:r>
              <a:rPr lang="en-US"/>
              <a:t> </a:t>
            </a:r>
            <a:r>
              <a:rPr lang="en-US" err="1"/>
              <a:t>korpus</a:t>
            </a:r>
            <a:r>
              <a:rPr lang="en-US"/>
              <a:t> </a:t>
            </a:r>
            <a:r>
              <a:rPr lang="en-US" err="1"/>
              <a:t>tijekom</a:t>
            </a:r>
            <a:r>
              <a:rPr lang="en-US"/>
              <a:t> </a:t>
            </a:r>
            <a:r>
              <a:rPr lang="en-US" err="1"/>
              <a:t>Domovinskog</a:t>
            </a:r>
            <a:r>
              <a:rPr lang="en-US"/>
              <a:t> rata.</a:t>
            </a:r>
          </a:p>
        </p:txBody>
      </p:sp>
      <p:pic>
        <p:nvPicPr>
          <p:cNvPr id="5" name="Picture 5" descr="Text, letter&#10;&#10;Description automatically generated">
            <a:extLst>
              <a:ext uri="{FF2B5EF4-FFF2-40B4-BE49-F238E27FC236}">
                <a16:creationId xmlns:a16="http://schemas.microsoft.com/office/drawing/2014/main" id="{E1ECBDFC-F4CB-819D-2503-AF6CFA770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242" y="680182"/>
            <a:ext cx="4351867" cy="287230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5BC45AE-84D5-7E4A-5520-E688C3378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918" y="676464"/>
            <a:ext cx="5377274" cy="460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8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95919-6C24-DFD9-DBAE-8573A3B09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781" y="2504508"/>
            <a:ext cx="4722564" cy="416555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700"/>
              <a:t>Malo je </a:t>
            </a:r>
            <a:r>
              <a:rPr lang="en-US" sz="1700" err="1"/>
              <a:t>poznato</a:t>
            </a:r>
            <a:r>
              <a:rPr lang="en-US" sz="1700"/>
              <a:t> da je general Stipetić </a:t>
            </a:r>
            <a:r>
              <a:rPr lang="en-US" sz="1700" err="1"/>
              <a:t>prvi</a:t>
            </a:r>
            <a:r>
              <a:rPr lang="en-US" sz="1700"/>
              <a:t> </a:t>
            </a:r>
            <a:r>
              <a:rPr lang="en-US" sz="1700" err="1"/>
              <a:t>hrvatski</a:t>
            </a:r>
            <a:r>
              <a:rPr lang="en-US" sz="1700"/>
              <a:t> </a:t>
            </a:r>
            <a:r>
              <a:rPr lang="en-US" sz="1700" err="1"/>
              <a:t>časnik</a:t>
            </a:r>
            <a:r>
              <a:rPr lang="en-US" sz="1700"/>
              <a:t> koji je u </a:t>
            </a:r>
            <a:r>
              <a:rPr lang="en-US" sz="1700" err="1"/>
              <a:t>svečanoj</a:t>
            </a:r>
            <a:r>
              <a:rPr lang="en-US" sz="1700"/>
              <a:t> odori HV-a </a:t>
            </a:r>
            <a:r>
              <a:rPr lang="en-US" sz="1700" err="1"/>
              <a:t>prošetao</a:t>
            </a:r>
            <a:r>
              <a:rPr lang="en-US" sz="1700"/>
              <a:t> </a:t>
            </a:r>
            <a:r>
              <a:rPr lang="en-US" sz="1700" err="1"/>
              <a:t>Kninom</a:t>
            </a:r>
            <a:r>
              <a:rPr lang="en-US" sz="1700"/>
              <a:t> </a:t>
            </a:r>
            <a:r>
              <a:rPr lang="en-US" sz="1700" err="1"/>
              <a:t>i</a:t>
            </a:r>
            <a:r>
              <a:rPr lang="en-US" sz="1700"/>
              <a:t> to </a:t>
            </a:r>
            <a:r>
              <a:rPr lang="en-US" sz="1700" err="1"/>
              <a:t>dok</a:t>
            </a:r>
            <a:r>
              <a:rPr lang="en-US" sz="1700"/>
              <a:t> je </a:t>
            </a:r>
            <a:r>
              <a:rPr lang="en-US" sz="1700" err="1"/>
              <a:t>još</a:t>
            </a:r>
            <a:r>
              <a:rPr lang="en-US" sz="1700"/>
              <a:t> bio </a:t>
            </a:r>
            <a:r>
              <a:rPr lang="en-US" sz="1700" err="1"/>
              <a:t>okupiran</a:t>
            </a:r>
            <a:r>
              <a:rPr lang="en-US" sz="1700"/>
              <a:t> od </a:t>
            </a:r>
            <a:r>
              <a:rPr lang="en-US" sz="1700" err="1"/>
              <a:t>strane</a:t>
            </a:r>
            <a:r>
              <a:rPr lang="en-US" sz="1700"/>
              <a:t> </a:t>
            </a:r>
            <a:r>
              <a:rPr lang="en-US" sz="1700" err="1"/>
              <a:t>srpskih</a:t>
            </a:r>
            <a:r>
              <a:rPr lang="en-US" sz="1700"/>
              <a:t> </a:t>
            </a:r>
            <a:r>
              <a:rPr lang="en-US" sz="1700" err="1"/>
              <a:t>pobunjenika</a:t>
            </a:r>
            <a:r>
              <a:rPr lang="en-US" sz="1700"/>
              <a:t>. Za </a:t>
            </a:r>
            <a:r>
              <a:rPr lang="en-US" sz="1700" err="1"/>
              <a:t>vrijeme</a:t>
            </a:r>
            <a:r>
              <a:rPr lang="en-US" sz="1700"/>
              <a:t> </a:t>
            </a:r>
            <a:r>
              <a:rPr lang="en-US" sz="1700" err="1"/>
              <a:t>pregovora</a:t>
            </a:r>
            <a:r>
              <a:rPr lang="en-US" sz="1700"/>
              <a:t> </a:t>
            </a:r>
            <a:r>
              <a:rPr lang="en-US" sz="1700" err="1"/>
              <a:t>vođenih</a:t>
            </a:r>
            <a:r>
              <a:rPr lang="en-US" sz="1700"/>
              <a:t> u </a:t>
            </a:r>
            <a:r>
              <a:rPr lang="en-US" sz="1700" err="1"/>
              <a:t>Kninu</a:t>
            </a:r>
            <a:r>
              <a:rPr lang="en-US" sz="1700"/>
              <a:t>, pod </a:t>
            </a:r>
            <a:r>
              <a:rPr lang="en-US" sz="1700" err="1"/>
              <a:t>vodstvom</a:t>
            </a:r>
            <a:r>
              <a:rPr lang="en-US" sz="1700"/>
              <a:t> </a:t>
            </a:r>
            <a:r>
              <a:rPr lang="en-US" sz="1700" err="1"/>
              <a:t>dvojice</a:t>
            </a:r>
            <a:r>
              <a:rPr lang="en-US" sz="1700"/>
              <a:t> </a:t>
            </a:r>
            <a:r>
              <a:rPr lang="en-US" sz="1700" err="1"/>
              <a:t>mirovnih</a:t>
            </a:r>
            <a:r>
              <a:rPr lang="en-US" sz="1700"/>
              <a:t> </a:t>
            </a:r>
            <a:r>
              <a:rPr lang="en-US" sz="1700" err="1"/>
              <a:t>posrednika</a:t>
            </a:r>
            <a:r>
              <a:rPr lang="en-US" sz="1700"/>
              <a:t> </a:t>
            </a:r>
            <a:r>
              <a:rPr lang="en-US" sz="1700" err="1"/>
              <a:t>lorda</a:t>
            </a:r>
            <a:r>
              <a:rPr lang="en-US" sz="1700"/>
              <a:t> Davida Owena </a:t>
            </a:r>
            <a:r>
              <a:rPr lang="en-US" sz="1700" err="1"/>
              <a:t>i</a:t>
            </a:r>
            <a:r>
              <a:rPr lang="en-US" sz="1700"/>
              <a:t> Thorvalda </a:t>
            </a:r>
            <a:r>
              <a:rPr lang="en-US" sz="1700" err="1"/>
              <a:t>Stoltenberga</a:t>
            </a:r>
            <a:r>
              <a:rPr lang="en-US" sz="1700"/>
              <a:t>, u </a:t>
            </a:r>
            <a:r>
              <a:rPr lang="en-US" sz="1700" err="1"/>
              <a:t>hrvatskoj</a:t>
            </a:r>
            <a:r>
              <a:rPr lang="en-US" sz="1700"/>
              <a:t> </a:t>
            </a:r>
            <a:r>
              <a:rPr lang="en-US" sz="1700" err="1"/>
              <a:t>pregovaračkoj</a:t>
            </a:r>
            <a:r>
              <a:rPr lang="en-US" sz="1700"/>
              <a:t> </a:t>
            </a:r>
            <a:r>
              <a:rPr lang="en-US" sz="1700" err="1"/>
              <a:t>delegaciji</a:t>
            </a:r>
            <a:r>
              <a:rPr lang="en-US" sz="1700"/>
              <a:t> </a:t>
            </a:r>
            <a:r>
              <a:rPr lang="en-US" sz="1700" err="1"/>
              <a:t>su</a:t>
            </a:r>
            <a:r>
              <a:rPr lang="en-US" sz="1700"/>
              <a:t> </a:t>
            </a:r>
            <a:r>
              <a:rPr lang="en-US" sz="1700" err="1"/>
              <a:t>bili</a:t>
            </a:r>
            <a:r>
              <a:rPr lang="en-US" sz="1700"/>
              <a:t> general Stipetić </a:t>
            </a:r>
            <a:r>
              <a:rPr lang="en-US" sz="1700" err="1"/>
              <a:t>kao</a:t>
            </a:r>
            <a:r>
              <a:rPr lang="en-US" sz="1700"/>
              <a:t> </a:t>
            </a:r>
            <a:r>
              <a:rPr lang="en-US" sz="1700" err="1"/>
              <a:t>predstavnik</a:t>
            </a:r>
            <a:r>
              <a:rPr lang="en-US" sz="1700"/>
              <a:t> </a:t>
            </a:r>
            <a:r>
              <a:rPr lang="en-US" sz="1700" err="1"/>
              <a:t>vojske</a:t>
            </a:r>
            <a:r>
              <a:rPr lang="en-US" sz="1700"/>
              <a:t> </a:t>
            </a:r>
            <a:r>
              <a:rPr lang="en-US" sz="1700" err="1"/>
              <a:t>i</a:t>
            </a:r>
            <a:r>
              <a:rPr lang="en-US" sz="1700"/>
              <a:t> </a:t>
            </a:r>
            <a:r>
              <a:rPr lang="en-US" sz="1700" err="1"/>
              <a:t>pomoćnik</a:t>
            </a:r>
            <a:r>
              <a:rPr lang="en-US" sz="1700"/>
              <a:t> </a:t>
            </a:r>
            <a:r>
              <a:rPr lang="en-US" sz="1700" err="1"/>
              <a:t>ministra</a:t>
            </a:r>
            <a:r>
              <a:rPr lang="en-US" sz="1700"/>
              <a:t> </a:t>
            </a:r>
            <a:r>
              <a:rPr lang="en-US" sz="1700" err="1"/>
              <a:t>policije</a:t>
            </a:r>
            <a:r>
              <a:rPr lang="en-US" sz="1700"/>
              <a:t> Joško Morić. </a:t>
            </a:r>
            <a:r>
              <a:rPr lang="en-US" sz="1700" err="1"/>
              <a:t>Njih</a:t>
            </a:r>
            <a:r>
              <a:rPr lang="en-US" sz="1700"/>
              <a:t> </a:t>
            </a:r>
            <a:r>
              <a:rPr lang="en-US" sz="1700" err="1"/>
              <a:t>dvojica</a:t>
            </a:r>
            <a:r>
              <a:rPr lang="en-US" sz="1700"/>
              <a:t> </a:t>
            </a:r>
            <a:r>
              <a:rPr lang="en-US" sz="1700" err="1"/>
              <a:t>su</a:t>
            </a:r>
            <a:r>
              <a:rPr lang="en-US" sz="1700"/>
              <a:t> se </a:t>
            </a:r>
            <a:r>
              <a:rPr lang="en-US" sz="1700" err="1"/>
              <a:t>dogovorili</a:t>
            </a:r>
            <a:r>
              <a:rPr lang="en-US" sz="1700"/>
              <a:t> da u Knin </a:t>
            </a:r>
            <a:r>
              <a:rPr lang="en-US" sz="1700" err="1"/>
              <a:t>dođu</a:t>
            </a:r>
            <a:r>
              <a:rPr lang="en-US" sz="1700"/>
              <a:t> u </a:t>
            </a:r>
            <a:r>
              <a:rPr lang="en-US" sz="1700" err="1"/>
              <a:t>svečanim</a:t>
            </a:r>
            <a:r>
              <a:rPr lang="en-US" sz="1700"/>
              <a:t> </a:t>
            </a:r>
            <a:r>
              <a:rPr lang="en-US" sz="1700" err="1"/>
              <a:t>odorama</a:t>
            </a:r>
            <a:r>
              <a:rPr lang="en-US" sz="1700"/>
              <a:t> HV-a </a:t>
            </a:r>
            <a:r>
              <a:rPr lang="en-US" sz="1700" err="1"/>
              <a:t>na</a:t>
            </a:r>
            <a:r>
              <a:rPr lang="en-US" sz="1700"/>
              <a:t> </a:t>
            </a:r>
            <a:r>
              <a:rPr lang="en-US" sz="1700" err="1"/>
              <a:t>kojima</a:t>
            </a:r>
            <a:r>
              <a:rPr lang="en-US" sz="1700"/>
              <a:t> </a:t>
            </a:r>
            <a:r>
              <a:rPr lang="en-US" sz="1700" err="1"/>
              <a:t>će</a:t>
            </a:r>
            <a:r>
              <a:rPr lang="en-US" sz="1700"/>
              <a:t> </a:t>
            </a:r>
            <a:r>
              <a:rPr lang="en-US" sz="1700" err="1"/>
              <a:t>biti</a:t>
            </a:r>
            <a:r>
              <a:rPr lang="en-US" sz="1700"/>
              <a:t> </a:t>
            </a:r>
            <a:r>
              <a:rPr lang="en-US" sz="1700" err="1"/>
              <a:t>sva</a:t>
            </a:r>
            <a:r>
              <a:rPr lang="en-US" sz="1700"/>
              <a:t> </a:t>
            </a:r>
            <a:r>
              <a:rPr lang="en-US" sz="1700" err="1"/>
              <a:t>pripadajuća</a:t>
            </a:r>
            <a:r>
              <a:rPr lang="en-US" sz="1700"/>
              <a:t> </a:t>
            </a:r>
            <a:r>
              <a:rPr lang="en-US" sz="1700" err="1"/>
              <a:t>hrvatska</a:t>
            </a:r>
            <a:r>
              <a:rPr lang="en-US" sz="1700"/>
              <a:t> </a:t>
            </a:r>
            <a:r>
              <a:rPr lang="en-US" sz="1700" err="1"/>
              <a:t>obilježja</a:t>
            </a:r>
            <a:r>
              <a:rPr lang="en-US" sz="1700"/>
              <a:t>, </a:t>
            </a:r>
            <a:r>
              <a:rPr lang="en-US" sz="1700" err="1"/>
              <a:t>uključujući</a:t>
            </a:r>
            <a:r>
              <a:rPr lang="en-US" sz="1700"/>
              <a:t> </a:t>
            </a:r>
            <a:r>
              <a:rPr lang="en-US" sz="1700" err="1"/>
              <a:t>i</a:t>
            </a:r>
            <a:r>
              <a:rPr lang="en-US" sz="1700"/>
              <a:t> </a:t>
            </a:r>
            <a:r>
              <a:rPr lang="en-US" sz="1700" err="1"/>
              <a:t>odlikovanja</a:t>
            </a:r>
            <a:r>
              <a:rPr lang="en-US" sz="1700"/>
              <a:t>. Takav </a:t>
            </a:r>
            <a:r>
              <a:rPr lang="en-US" sz="1700" err="1"/>
              <a:t>potez</a:t>
            </a:r>
            <a:r>
              <a:rPr lang="en-US" sz="1700"/>
              <a:t> </a:t>
            </a:r>
            <a:r>
              <a:rPr lang="en-US" sz="1700" err="1"/>
              <a:t>iživcirao</a:t>
            </a:r>
            <a:r>
              <a:rPr lang="en-US" sz="1700"/>
              <a:t> je </a:t>
            </a:r>
            <a:r>
              <a:rPr lang="en-US" sz="1700" err="1"/>
              <a:t>lorda</a:t>
            </a:r>
            <a:r>
              <a:rPr lang="en-US" sz="1700"/>
              <a:t> Owena koji je </a:t>
            </a:r>
            <a:r>
              <a:rPr lang="en-US" sz="1700" err="1"/>
              <a:t>odmah</a:t>
            </a:r>
            <a:r>
              <a:rPr lang="en-US" sz="1700"/>
              <a:t> </a:t>
            </a:r>
            <a:r>
              <a:rPr lang="en-US" sz="1700" err="1"/>
              <a:t>na</a:t>
            </a:r>
            <a:r>
              <a:rPr lang="en-US" sz="1700"/>
              <a:t> </a:t>
            </a:r>
            <a:r>
              <a:rPr lang="en-US" sz="1700" err="1"/>
              <a:t>početku</a:t>
            </a:r>
            <a:r>
              <a:rPr lang="en-US" sz="1700"/>
              <a:t> </a:t>
            </a:r>
            <a:r>
              <a:rPr lang="en-US" sz="1700" err="1"/>
              <a:t>pregovora</a:t>
            </a:r>
            <a:r>
              <a:rPr lang="en-US" sz="1700"/>
              <a:t> </a:t>
            </a:r>
            <a:r>
              <a:rPr lang="en-US" sz="1700" err="1"/>
              <a:t>upitao</a:t>
            </a:r>
            <a:r>
              <a:rPr lang="en-US" sz="1700"/>
              <a:t> </a:t>
            </a:r>
            <a:r>
              <a:rPr lang="en-US" sz="1700" err="1"/>
              <a:t>generala</a:t>
            </a:r>
            <a:r>
              <a:rPr lang="en-US" sz="1700"/>
              <a:t> </a:t>
            </a:r>
            <a:r>
              <a:rPr lang="en-US" sz="1700" err="1"/>
              <a:t>Stipetića</a:t>
            </a:r>
            <a:r>
              <a:rPr lang="en-US" sz="1700"/>
              <a:t> </a:t>
            </a:r>
            <a:r>
              <a:rPr lang="en-US" sz="1700" err="1"/>
              <a:t>i</a:t>
            </a:r>
            <a:r>
              <a:rPr lang="en-US" sz="1700"/>
              <a:t> </a:t>
            </a:r>
            <a:r>
              <a:rPr lang="en-US" sz="1700" err="1"/>
              <a:t>pomoćnik</a:t>
            </a:r>
            <a:r>
              <a:rPr lang="en-US" sz="1700"/>
              <a:t> </a:t>
            </a:r>
            <a:r>
              <a:rPr lang="en-US" sz="1700" err="1"/>
              <a:t>ministra</a:t>
            </a:r>
            <a:r>
              <a:rPr lang="en-US" sz="1700"/>
              <a:t> </a:t>
            </a:r>
            <a:r>
              <a:rPr lang="en-US" sz="1700" err="1"/>
              <a:t>Morića</a:t>
            </a:r>
            <a:r>
              <a:rPr lang="en-US" sz="1700"/>
              <a:t>, </a:t>
            </a:r>
            <a:r>
              <a:rPr lang="en-US" sz="1700" err="1"/>
              <a:t>jesu</a:t>
            </a:r>
            <a:r>
              <a:rPr lang="en-US" sz="1700"/>
              <a:t> li </a:t>
            </a:r>
            <a:r>
              <a:rPr lang="en-US" sz="1700" err="1"/>
              <a:t>oni</a:t>
            </a:r>
            <a:r>
              <a:rPr lang="en-US" sz="1700"/>
              <a:t> </a:t>
            </a:r>
            <a:r>
              <a:rPr lang="en-US" sz="1700" err="1"/>
              <a:t>normalni</a:t>
            </a:r>
            <a:r>
              <a:rPr lang="en-US" sz="1700"/>
              <a:t> </a:t>
            </a:r>
            <a:r>
              <a:rPr lang="en-US" sz="1700" err="1"/>
              <a:t>i</a:t>
            </a:r>
            <a:r>
              <a:rPr lang="en-US" sz="1700"/>
              <a:t> </a:t>
            </a:r>
            <a:r>
              <a:rPr lang="en-US" sz="1700" err="1"/>
              <a:t>kako</a:t>
            </a:r>
            <a:r>
              <a:rPr lang="en-US" sz="1700"/>
              <a:t> </a:t>
            </a:r>
            <a:r>
              <a:rPr lang="en-US" sz="1700" err="1"/>
              <a:t>su</a:t>
            </a:r>
            <a:r>
              <a:rPr lang="en-US" sz="1700"/>
              <a:t> </a:t>
            </a:r>
            <a:r>
              <a:rPr lang="en-US" sz="1700" err="1"/>
              <a:t>mogli</a:t>
            </a:r>
            <a:r>
              <a:rPr lang="en-US" sz="1700"/>
              <a:t> </a:t>
            </a:r>
            <a:r>
              <a:rPr lang="en-US" sz="1700" err="1"/>
              <a:t>doći</a:t>
            </a:r>
            <a:r>
              <a:rPr lang="en-US" sz="1700"/>
              <a:t> u </a:t>
            </a:r>
            <a:r>
              <a:rPr lang="en-US" sz="1700" err="1"/>
              <a:t>odorama</a:t>
            </a:r>
            <a:r>
              <a:rPr lang="en-US" sz="1700"/>
              <a:t> u Knin.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503A284-5270-DC90-ACDE-7A784864E7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56" r="8706"/>
          <a:stretch/>
        </p:blipFill>
        <p:spPr>
          <a:xfrm>
            <a:off x="5418668" y="982131"/>
            <a:ext cx="5469466" cy="4893735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442457-22A2-26F7-1146-D460EA6AB6B3}"/>
              </a:ext>
            </a:extLst>
          </p:cNvPr>
          <p:cNvSpPr txBox="1"/>
          <p:nvPr/>
        </p:nvSpPr>
        <p:spPr>
          <a:xfrm>
            <a:off x="1260592" y="865481"/>
            <a:ext cx="358657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Garamond"/>
                <a:ea typeface="Lato"/>
                <a:cs typeface="Lato"/>
              </a:rPr>
              <a:t>General Stipetić u </a:t>
            </a:r>
            <a:r>
              <a:rPr lang="en-US" sz="2800" err="1">
                <a:solidFill>
                  <a:srgbClr val="333333"/>
                </a:solidFill>
                <a:latin typeface="Garamond"/>
                <a:ea typeface="Lato"/>
                <a:cs typeface="Lato"/>
              </a:rPr>
              <a:t>uniformi</a:t>
            </a:r>
            <a:r>
              <a:rPr lang="en-US" sz="2800">
                <a:solidFill>
                  <a:srgbClr val="333333"/>
                </a:solidFill>
                <a:latin typeface="Garamond"/>
                <a:ea typeface="Lato"/>
                <a:cs typeface="Lato"/>
              </a:rPr>
              <a:t> </a:t>
            </a:r>
            <a:r>
              <a:rPr lang="en-US" sz="2800" err="1">
                <a:solidFill>
                  <a:srgbClr val="333333"/>
                </a:solidFill>
                <a:latin typeface="Garamond"/>
                <a:ea typeface="Lato"/>
                <a:cs typeface="Lato"/>
              </a:rPr>
              <a:t>ušetao</a:t>
            </a:r>
            <a:r>
              <a:rPr lang="en-US" sz="2800">
                <a:solidFill>
                  <a:srgbClr val="333333"/>
                </a:solidFill>
                <a:latin typeface="Garamond"/>
                <a:ea typeface="Lato"/>
                <a:cs typeface="Lato"/>
              </a:rPr>
              <a:t> u Knin par </a:t>
            </a:r>
            <a:r>
              <a:rPr lang="en-US" sz="2800" err="1">
                <a:solidFill>
                  <a:srgbClr val="333333"/>
                </a:solidFill>
                <a:latin typeface="Garamond"/>
                <a:ea typeface="Lato"/>
                <a:cs typeface="Lato"/>
              </a:rPr>
              <a:t>mjeseci</a:t>
            </a:r>
            <a:r>
              <a:rPr lang="en-US" sz="2800">
                <a:solidFill>
                  <a:srgbClr val="333333"/>
                </a:solidFill>
                <a:latin typeface="Garamond"/>
                <a:ea typeface="Lato"/>
                <a:cs typeface="Lato"/>
              </a:rPr>
              <a:t> </a:t>
            </a:r>
            <a:r>
              <a:rPr lang="en-US" sz="2800" err="1">
                <a:solidFill>
                  <a:srgbClr val="333333"/>
                </a:solidFill>
                <a:latin typeface="Garamond"/>
                <a:ea typeface="Lato"/>
                <a:cs typeface="Lato"/>
              </a:rPr>
              <a:t>prije</a:t>
            </a:r>
            <a:r>
              <a:rPr lang="en-US" sz="2800">
                <a:solidFill>
                  <a:srgbClr val="333333"/>
                </a:solidFill>
                <a:latin typeface="Garamond"/>
                <a:ea typeface="Lato"/>
                <a:cs typeface="Lato"/>
              </a:rPr>
              <a:t> </a:t>
            </a:r>
            <a:r>
              <a:rPr lang="en-US" sz="2800" err="1">
                <a:solidFill>
                  <a:srgbClr val="333333"/>
                </a:solidFill>
                <a:latin typeface="Garamond"/>
                <a:ea typeface="Lato"/>
                <a:cs typeface="Lato"/>
              </a:rPr>
              <a:t>Oluje</a:t>
            </a:r>
            <a:endParaRPr lang="en-US" sz="2800" err="1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55096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3536A-0ED6-4E35-B8D0-E40A091D9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/>
              <a:t>Zbog</a:t>
            </a:r>
            <a:r>
              <a:rPr lang="en-US" dirty="0"/>
              <a:t> </a:t>
            </a:r>
            <a:r>
              <a:rPr lang="en-US" dirty="0" err="1"/>
              <a:t>svojih</a:t>
            </a:r>
            <a:r>
              <a:rPr lang="en-US" dirty="0"/>
              <a:t> </a:t>
            </a:r>
            <a:r>
              <a:rPr lang="en-US" dirty="0" err="1"/>
              <a:t>vojnih</a:t>
            </a:r>
            <a:r>
              <a:rPr lang="en-US" dirty="0"/>
              <a:t> </a:t>
            </a:r>
            <a:r>
              <a:rPr lang="en-US" dirty="0" err="1"/>
              <a:t>dostignuća</a:t>
            </a:r>
            <a:r>
              <a:rPr lang="hr-HR" dirty="0"/>
              <a:t> I </a:t>
            </a:r>
            <a:r>
              <a:rPr lang="en-US" dirty="0" err="1"/>
              <a:t>sposobnosti</a:t>
            </a:r>
            <a:r>
              <a:rPr lang="en-US" dirty="0"/>
              <a:t> </a:t>
            </a:r>
            <a:r>
              <a:rPr lang="en-US" dirty="0" err="1"/>
              <a:t>nostitelj</a:t>
            </a:r>
            <a:r>
              <a:rPr lang="en-US" dirty="0"/>
              <a:t> je </a:t>
            </a:r>
            <a:r>
              <a:rPr lang="en-US" dirty="0" err="1"/>
              <a:t>brojnih</a:t>
            </a:r>
            <a:r>
              <a:rPr lang="en-US" dirty="0"/>
              <a:t> </a:t>
            </a:r>
            <a:r>
              <a:rPr lang="en-US" dirty="0" err="1"/>
              <a:t>odlikovanja</a:t>
            </a:r>
            <a:r>
              <a:rPr lang="en-US" dirty="0"/>
              <a:t>.</a:t>
            </a:r>
          </a:p>
          <a:p>
            <a:pPr marL="457200" indent="-457200">
              <a:buAutoNum type="alphaLcPeriod"/>
            </a:pPr>
            <a:r>
              <a:rPr lang="en-US" dirty="0" err="1"/>
              <a:t>Spomenica</a:t>
            </a:r>
            <a:r>
              <a:rPr lang="en-US" dirty="0"/>
              <a:t> </a:t>
            </a:r>
            <a:r>
              <a:rPr lang="hr-HR" dirty="0"/>
              <a:t>D</a:t>
            </a:r>
            <a:r>
              <a:rPr lang="en-US" dirty="0" err="1"/>
              <a:t>omovinskog</a:t>
            </a:r>
            <a:r>
              <a:rPr lang="en-US" dirty="0"/>
              <a:t> rata</a:t>
            </a:r>
          </a:p>
          <a:p>
            <a:pPr marL="457200" indent="-457200">
              <a:buAutoNum type="alphaLcPeriod"/>
            </a:pPr>
            <a:r>
              <a:rPr lang="en-US" dirty="0" err="1"/>
              <a:t>Spomenica</a:t>
            </a:r>
            <a:r>
              <a:rPr lang="en-US" dirty="0"/>
              <a:t> </a:t>
            </a:r>
            <a:r>
              <a:rPr lang="en-US" dirty="0" err="1"/>
              <a:t>domovinske</a:t>
            </a:r>
            <a:r>
              <a:rPr lang="en-US" dirty="0"/>
              <a:t> </a:t>
            </a:r>
            <a:r>
              <a:rPr lang="en-US" dirty="0" err="1"/>
              <a:t>zahvalnosti</a:t>
            </a:r>
            <a:endParaRPr lang="en-US" dirty="0"/>
          </a:p>
          <a:p>
            <a:pPr marL="457200" indent="-457200">
              <a:buAutoNum type="alphaLcPeriod"/>
            </a:pPr>
            <a:r>
              <a:rPr lang="en-US" dirty="0"/>
              <a:t>Red Nikole </a:t>
            </a:r>
            <a:r>
              <a:rPr lang="en-US" dirty="0" err="1"/>
              <a:t>Šubića</a:t>
            </a:r>
            <a:r>
              <a:rPr lang="en-US" dirty="0"/>
              <a:t> </a:t>
            </a:r>
            <a:r>
              <a:rPr lang="en-US" dirty="0" err="1"/>
              <a:t>Zrinskog</a:t>
            </a:r>
            <a:endParaRPr lang="en-US" dirty="0"/>
          </a:p>
          <a:p>
            <a:pPr marL="457200" indent="-457200">
              <a:buAutoNum type="alphaLcPeriod"/>
            </a:pPr>
            <a:r>
              <a:rPr lang="en-US" dirty="0"/>
              <a:t>Red </a:t>
            </a:r>
            <a:r>
              <a:rPr lang="en-US" dirty="0" err="1"/>
              <a:t>hrvatskog</a:t>
            </a:r>
            <a:r>
              <a:rPr lang="en-US" dirty="0"/>
              <a:t> </a:t>
            </a:r>
            <a:r>
              <a:rPr lang="en-US" dirty="0" err="1"/>
              <a:t>pletera</a:t>
            </a:r>
            <a:endParaRPr lang="en-US" dirty="0"/>
          </a:p>
          <a:p>
            <a:pPr marL="457200" indent="-457200">
              <a:buAutoNum type="alphaLcPeriod"/>
            </a:pPr>
            <a:r>
              <a:rPr lang="en-US" dirty="0"/>
              <a:t>Red </a:t>
            </a:r>
            <a:r>
              <a:rPr lang="en-US" dirty="0" err="1"/>
              <a:t>hrvatskog</a:t>
            </a:r>
            <a:r>
              <a:rPr lang="en-US" dirty="0"/>
              <a:t> </a:t>
            </a:r>
            <a:r>
              <a:rPr lang="en-US" dirty="0" err="1"/>
              <a:t>trolista</a:t>
            </a:r>
            <a:endParaRPr lang="en-US" dirty="0"/>
          </a:p>
          <a:p>
            <a:pPr marL="457200" indent="-457200">
              <a:buAutoNum type="alphaLcPeriod"/>
            </a:pPr>
            <a:r>
              <a:rPr lang="en-US" dirty="0"/>
              <a:t>Red </a:t>
            </a:r>
            <a:r>
              <a:rPr lang="en-US" dirty="0" err="1"/>
              <a:t>bana</a:t>
            </a:r>
            <a:r>
              <a:rPr lang="en-US" dirty="0"/>
              <a:t> </a:t>
            </a:r>
            <a:r>
              <a:rPr lang="en-US" dirty="0" err="1"/>
              <a:t>Jelačića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A picture containing text, gallery, room, scene&#10;&#10;Description automatically generated">
            <a:extLst>
              <a:ext uri="{FF2B5EF4-FFF2-40B4-BE49-F238E27FC236}">
                <a16:creationId xmlns:a16="http://schemas.microsoft.com/office/drawing/2014/main" id="{DD487EB4-5B5E-8E04-AF28-61AF9F3F7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60" t="20678" r="24496" b="18740"/>
          <a:stretch/>
        </p:blipFill>
        <p:spPr>
          <a:xfrm>
            <a:off x="1007599" y="616194"/>
            <a:ext cx="1094108" cy="16698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AE6C8-2CD5-6078-63B5-DA9973EBA5DA}"/>
              </a:ext>
            </a:extLst>
          </p:cNvPr>
          <p:cNvSpPr txBox="1"/>
          <p:nvPr/>
        </p:nvSpPr>
        <p:spPr>
          <a:xfrm>
            <a:off x="658517" y="1841501"/>
            <a:ext cx="48212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200">
                <a:solidFill>
                  <a:srgbClr val="E6B950"/>
                </a:solidFill>
              </a:rPr>
              <a:t>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756F7D-8C45-6E88-1933-0932B80D34FD}"/>
              </a:ext>
            </a:extLst>
          </p:cNvPr>
          <p:cNvSpPr txBox="1"/>
          <p:nvPr/>
        </p:nvSpPr>
        <p:spPr>
          <a:xfrm>
            <a:off x="9331748" y="1843487"/>
            <a:ext cx="48212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200">
                <a:solidFill>
                  <a:srgbClr val="E6B950"/>
                </a:solidFill>
              </a:rPr>
              <a:t>f.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CB2AD4-E88F-5022-6373-61516085C69A}"/>
              </a:ext>
            </a:extLst>
          </p:cNvPr>
          <p:cNvSpPr txBox="1"/>
          <p:nvPr/>
        </p:nvSpPr>
        <p:spPr>
          <a:xfrm>
            <a:off x="7396208" y="1842295"/>
            <a:ext cx="48212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200">
                <a:solidFill>
                  <a:srgbClr val="E6B950"/>
                </a:solidFill>
              </a:rPr>
              <a:t>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9AE872-0091-413B-EAF7-E1C36E456F72}"/>
              </a:ext>
            </a:extLst>
          </p:cNvPr>
          <p:cNvSpPr txBox="1"/>
          <p:nvPr/>
        </p:nvSpPr>
        <p:spPr>
          <a:xfrm>
            <a:off x="5577928" y="1845608"/>
            <a:ext cx="48212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200">
                <a:solidFill>
                  <a:srgbClr val="E6B950"/>
                </a:solidFill>
              </a:rPr>
              <a:t>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45F66F-5539-CE41-8FC8-6648BB3A8171}"/>
              </a:ext>
            </a:extLst>
          </p:cNvPr>
          <p:cNvSpPr txBox="1"/>
          <p:nvPr/>
        </p:nvSpPr>
        <p:spPr>
          <a:xfrm>
            <a:off x="4007554" y="1841499"/>
            <a:ext cx="48212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200">
                <a:solidFill>
                  <a:srgbClr val="E6B950"/>
                </a:solidFill>
              </a:rPr>
              <a:t>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EEE530-78BB-E2C5-4FA4-D953CC307A76}"/>
              </a:ext>
            </a:extLst>
          </p:cNvPr>
          <p:cNvSpPr txBox="1"/>
          <p:nvPr/>
        </p:nvSpPr>
        <p:spPr>
          <a:xfrm>
            <a:off x="2238961" y="1841499"/>
            <a:ext cx="48212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200">
                <a:solidFill>
                  <a:srgbClr val="E6B950"/>
                </a:solidFill>
              </a:rPr>
              <a:t>b.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8993A774-990D-0EED-A87F-80AC253563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0" r="14581" b="1105"/>
          <a:stretch/>
        </p:blipFill>
        <p:spPr>
          <a:xfrm>
            <a:off x="2754337" y="616140"/>
            <a:ext cx="1093894" cy="1652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4554CBF0-299B-75EB-37C1-D11F91C2D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13" t="-1136" r="6962" b="1137"/>
          <a:stretch/>
        </p:blipFill>
        <p:spPr>
          <a:xfrm>
            <a:off x="4490142" y="563528"/>
            <a:ext cx="970481" cy="1712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4" descr="A picture containing queen&#10;&#10;Description automatically generated">
            <a:extLst>
              <a:ext uri="{FF2B5EF4-FFF2-40B4-BE49-F238E27FC236}">
                <a16:creationId xmlns:a16="http://schemas.microsoft.com/office/drawing/2014/main" id="{3E72773D-8F89-8041-C060-BA4B3D432F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26" t="-497" r="24742" b="21333"/>
          <a:stretch/>
        </p:blipFill>
        <p:spPr>
          <a:xfrm>
            <a:off x="6100372" y="563581"/>
            <a:ext cx="1081605" cy="1709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6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1073543B-5622-5B07-AD35-D8A8CDA34B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05" r="27491" b="5068"/>
          <a:stretch/>
        </p:blipFill>
        <p:spPr>
          <a:xfrm>
            <a:off x="7791215" y="559005"/>
            <a:ext cx="1377575" cy="17040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7" descr="A picture containing piece, case, set, several&#10;&#10;Description automatically generated">
            <a:extLst>
              <a:ext uri="{FF2B5EF4-FFF2-40B4-BE49-F238E27FC236}">
                <a16:creationId xmlns:a16="http://schemas.microsoft.com/office/drawing/2014/main" id="{B5DBCCD2-2216-940B-8D60-56C049B490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073" t="16260" r="16092" b="13698"/>
          <a:stretch/>
        </p:blipFill>
        <p:spPr>
          <a:xfrm>
            <a:off x="9700919" y="558544"/>
            <a:ext cx="1602607" cy="1706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492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628</Words>
  <Application>Microsoft Office PowerPoint</Application>
  <PresentationFormat>Široki zaslon</PresentationFormat>
  <Paragraphs>35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4" baseType="lpstr">
      <vt:lpstr>Arial</vt:lpstr>
      <vt:lpstr>Garamond</vt:lpstr>
      <vt:lpstr>Organic</vt:lpstr>
      <vt:lpstr>General Petar Stipetić</vt:lpstr>
      <vt:lpstr>UVOD</vt:lpstr>
      <vt:lpstr>General Petar Stipetić 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Abelina Finek</cp:lastModifiedBy>
  <cp:revision>3</cp:revision>
  <dcterms:created xsi:type="dcterms:W3CDTF">2023-05-21T09:40:13Z</dcterms:created>
  <dcterms:modified xsi:type="dcterms:W3CDTF">2023-06-11T15:07:36Z</dcterms:modified>
</cp:coreProperties>
</file>